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84" r:id="rId5"/>
    <p:sldMasterId id="2147483688" r:id="rId6"/>
    <p:sldMasterId id="2147483690" r:id="rId7"/>
    <p:sldMasterId id="2147483692" r:id="rId8"/>
    <p:sldMasterId id="2147483686" r:id="rId9"/>
  </p:sldMasterIdLst>
  <p:notesMasterIdLst>
    <p:notesMasterId r:id="rId25"/>
  </p:notesMasterIdLst>
  <p:handoutMasterIdLst>
    <p:handoutMasterId r:id="rId26"/>
  </p:handoutMasterIdLst>
  <p:sldIdLst>
    <p:sldId id="256" r:id="rId10"/>
    <p:sldId id="261" r:id="rId11"/>
    <p:sldId id="266" r:id="rId12"/>
    <p:sldId id="267" r:id="rId13"/>
    <p:sldId id="268" r:id="rId14"/>
    <p:sldId id="269" r:id="rId15"/>
    <p:sldId id="274" r:id="rId16"/>
    <p:sldId id="275" r:id="rId17"/>
    <p:sldId id="264" r:id="rId18"/>
    <p:sldId id="281" r:id="rId19"/>
    <p:sldId id="277" r:id="rId20"/>
    <p:sldId id="272" r:id="rId21"/>
    <p:sldId id="282" r:id="rId22"/>
    <p:sldId id="284" r:id="rId23"/>
    <p:sldId id="262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27" userDrawn="1">
          <p15:clr>
            <a:srgbClr val="A4A3A4"/>
          </p15:clr>
        </p15:guide>
        <p15:guide id="3" pos="7673" userDrawn="1">
          <p15:clr>
            <a:srgbClr val="A4A3A4"/>
          </p15:clr>
        </p15:guide>
        <p15:guide id="4" pos="45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2E91D6-AB7B-1245-A0A7-51293094F1DB}" v="1181" dt="2021-10-09T21:19:44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1"/>
    <p:restoredTop sz="70408"/>
  </p:normalViewPr>
  <p:slideViewPr>
    <p:cSldViewPr snapToGrid="0" snapToObjects="1">
      <p:cViewPr varScale="1">
        <p:scale>
          <a:sx n="88" d="100"/>
          <a:sy n="88" d="100"/>
        </p:scale>
        <p:origin x="2232" y="176"/>
      </p:cViewPr>
      <p:guideLst>
        <p:guide orient="horz" pos="2160"/>
        <p:guide pos="1527"/>
        <p:guide pos="7673"/>
        <p:guide pos="4520"/>
      </p:guideLst>
    </p:cSldViewPr>
  </p:slid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4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MANUEL REQUENA PLENS" userId="c7f1cc06-37be-4900-9549-bb4cdc587ba6" providerId="ADAL" clId="{412E91D6-AB7B-1245-A0A7-51293094F1DB}"/>
    <pc:docChg chg="undo custSel addSld modSld">
      <pc:chgData name="JOSE MANUEL REQUENA PLENS" userId="c7f1cc06-37be-4900-9549-bb4cdc587ba6" providerId="ADAL" clId="{412E91D6-AB7B-1245-A0A7-51293094F1DB}" dt="2021-10-10T18:09:10.396" v="17571"/>
      <pc:docMkLst>
        <pc:docMk/>
      </pc:docMkLst>
      <pc:sldChg chg="addSp delSp modSp modTransition modAnim modNotesTx">
        <pc:chgData name="JOSE MANUEL REQUENA PLENS" userId="c7f1cc06-37be-4900-9549-bb4cdc587ba6" providerId="ADAL" clId="{412E91D6-AB7B-1245-A0A7-51293094F1DB}" dt="2021-10-10T18:07:54.128" v="17559"/>
        <pc:sldMkLst>
          <pc:docMk/>
          <pc:sldMk cId="1917332707" sldId="256"/>
        </pc:sldMkLst>
        <pc:picChg chg="add del mod">
          <ac:chgData name="JOSE MANUEL REQUENA PLENS" userId="c7f1cc06-37be-4900-9549-bb4cdc587ba6" providerId="ADAL" clId="{412E91D6-AB7B-1245-A0A7-51293094F1DB}" dt="2021-10-09T15:49:35.888" v="15964"/>
          <ac:picMkLst>
            <pc:docMk/>
            <pc:sldMk cId="1917332707" sldId="256"/>
            <ac:picMk id="4" creationId="{41007B4D-D14E-C447-9213-DD7E186A2A70}"/>
          </ac:picMkLst>
        </pc:picChg>
        <pc:picChg chg="add del mod">
          <ac:chgData name="JOSE MANUEL REQUENA PLENS" userId="c7f1cc06-37be-4900-9549-bb4cdc587ba6" providerId="ADAL" clId="{412E91D6-AB7B-1245-A0A7-51293094F1DB}" dt="2021-10-09T15:52:31.811" v="15966"/>
          <ac:picMkLst>
            <pc:docMk/>
            <pc:sldMk cId="1917332707" sldId="256"/>
            <ac:picMk id="5" creationId="{192538C6-1112-844C-80B4-4692EEC14004}"/>
          </ac:picMkLst>
        </pc:picChg>
        <pc:picChg chg="add del mod">
          <ac:chgData name="JOSE MANUEL REQUENA PLENS" userId="c7f1cc06-37be-4900-9549-bb4cdc587ba6" providerId="ADAL" clId="{412E91D6-AB7B-1245-A0A7-51293094F1DB}" dt="2021-10-09T15:53:37.498" v="15968"/>
          <ac:picMkLst>
            <pc:docMk/>
            <pc:sldMk cId="1917332707" sldId="256"/>
            <ac:picMk id="6" creationId="{DF5F9F67-00D2-A049-874D-62FFB7A73C03}"/>
          </ac:picMkLst>
        </pc:picChg>
        <pc:picChg chg="add mod">
          <ac:chgData name="JOSE MANUEL REQUENA PLENS" userId="c7f1cc06-37be-4900-9549-bb4cdc587ba6" providerId="ADAL" clId="{412E91D6-AB7B-1245-A0A7-51293094F1DB}" dt="2021-10-09T15:54:08.322" v="15969"/>
          <ac:picMkLst>
            <pc:docMk/>
            <pc:sldMk cId="1917332707" sldId="256"/>
            <ac:picMk id="7" creationId="{1AA3EC26-1E00-FF40-A16D-C2BA8E37D5AF}"/>
          </ac:picMkLst>
        </pc:picChg>
        <pc:inkChg chg="add del">
          <ac:chgData name="JOSE MANUEL REQUENA PLENS" userId="c7f1cc06-37be-4900-9549-bb4cdc587ba6" providerId="ADAL" clId="{412E91D6-AB7B-1245-A0A7-51293094F1DB}" dt="2021-10-09T15:49:35.888" v="15964"/>
          <ac:inkMkLst>
            <pc:docMk/>
            <pc:sldMk cId="1917332707" sldId="256"/>
            <ac:inkMk id="2" creationId="{E95DA2F4-F864-294E-B623-05394CFF274A}"/>
          </ac:inkMkLst>
        </pc:inkChg>
      </pc:sldChg>
      <pc:sldChg chg="addSp delSp modSp modTransition modAnim modNotesTx">
        <pc:chgData name="JOSE MANUEL REQUENA PLENS" userId="c7f1cc06-37be-4900-9549-bb4cdc587ba6" providerId="ADAL" clId="{412E91D6-AB7B-1245-A0A7-51293094F1DB}" dt="2021-10-10T18:07:59.199" v="17560"/>
        <pc:sldMkLst>
          <pc:docMk/>
          <pc:sldMk cId="39449084" sldId="261"/>
        </pc:sldMkLst>
        <pc:spChg chg="add del mod">
          <ac:chgData name="JOSE MANUEL REQUENA PLENS" userId="c7f1cc06-37be-4900-9549-bb4cdc587ba6" providerId="ADAL" clId="{412E91D6-AB7B-1245-A0A7-51293094F1DB}" dt="2021-10-09T18:38:33.984" v="16531"/>
          <ac:spMkLst>
            <pc:docMk/>
            <pc:sldMk cId="39449084" sldId="261"/>
            <ac:spMk id="25" creationId="{09EC72DB-FFBF-A341-8A46-5B136919F8C8}"/>
          </ac:spMkLst>
        </pc:spChg>
        <pc:picChg chg="add del mod">
          <ac:chgData name="JOSE MANUEL REQUENA PLENS" userId="c7f1cc06-37be-4900-9549-bb4cdc587ba6" providerId="ADAL" clId="{412E91D6-AB7B-1245-A0A7-51293094F1DB}" dt="2021-10-09T16:07:22.965" v="15995"/>
          <ac:picMkLst>
            <pc:docMk/>
            <pc:sldMk cId="39449084" sldId="261"/>
            <ac:picMk id="2" creationId="{8B022ECB-7BC4-3841-A44E-EDF6AC8065B9}"/>
          </ac:picMkLst>
        </pc:picChg>
        <pc:picChg chg="add del mod">
          <ac:chgData name="JOSE MANUEL REQUENA PLENS" userId="c7f1cc06-37be-4900-9549-bb4cdc587ba6" providerId="ADAL" clId="{412E91D6-AB7B-1245-A0A7-51293094F1DB}" dt="2021-10-09T16:08:19.936" v="15997"/>
          <ac:picMkLst>
            <pc:docMk/>
            <pc:sldMk cId="39449084" sldId="261"/>
            <ac:picMk id="4" creationId="{90370788-138B-9840-AD21-A1005ED5EA3B}"/>
          </ac:picMkLst>
        </pc:picChg>
        <pc:picChg chg="add del mod">
          <ac:chgData name="JOSE MANUEL REQUENA PLENS" userId="c7f1cc06-37be-4900-9549-bb4cdc587ba6" providerId="ADAL" clId="{412E91D6-AB7B-1245-A0A7-51293094F1DB}" dt="2021-10-09T16:08:59.025" v="15999"/>
          <ac:picMkLst>
            <pc:docMk/>
            <pc:sldMk cId="39449084" sldId="261"/>
            <ac:picMk id="5" creationId="{343E2776-D5D8-3340-8D10-83B0D63FF10D}"/>
          </ac:picMkLst>
        </pc:picChg>
        <pc:picChg chg="add del mod">
          <ac:chgData name="JOSE MANUEL REQUENA PLENS" userId="c7f1cc06-37be-4900-9549-bb4cdc587ba6" providerId="ADAL" clId="{412E91D6-AB7B-1245-A0A7-51293094F1DB}" dt="2021-10-09T16:09:14.304" v="16001"/>
          <ac:picMkLst>
            <pc:docMk/>
            <pc:sldMk cId="39449084" sldId="261"/>
            <ac:picMk id="11" creationId="{F6DAB79A-12E8-1F4C-A3C4-1028C5426814}"/>
          </ac:picMkLst>
        </pc:picChg>
        <pc:picChg chg="add del mod">
          <ac:chgData name="JOSE MANUEL REQUENA PLENS" userId="c7f1cc06-37be-4900-9549-bb4cdc587ba6" providerId="ADAL" clId="{412E91D6-AB7B-1245-A0A7-51293094F1DB}" dt="2021-10-09T16:10:37.943" v="16003"/>
          <ac:picMkLst>
            <pc:docMk/>
            <pc:sldMk cId="39449084" sldId="261"/>
            <ac:picMk id="12" creationId="{8902E400-3940-DD45-B9B5-F2356A59183C}"/>
          </ac:picMkLst>
        </pc:picChg>
        <pc:picChg chg="add del mod">
          <ac:chgData name="JOSE MANUEL REQUENA PLENS" userId="c7f1cc06-37be-4900-9549-bb4cdc587ba6" providerId="ADAL" clId="{412E91D6-AB7B-1245-A0A7-51293094F1DB}" dt="2021-10-09T16:10:56.647" v="16005"/>
          <ac:picMkLst>
            <pc:docMk/>
            <pc:sldMk cId="39449084" sldId="261"/>
            <ac:picMk id="13" creationId="{D005C0A8-E0D5-0845-8764-AE5315F1C0C8}"/>
          </ac:picMkLst>
        </pc:picChg>
        <pc:picChg chg="add del mod">
          <ac:chgData name="JOSE MANUEL REQUENA PLENS" userId="c7f1cc06-37be-4900-9549-bb4cdc587ba6" providerId="ADAL" clId="{412E91D6-AB7B-1245-A0A7-51293094F1DB}" dt="2021-10-09T16:11:16.323" v="16007"/>
          <ac:picMkLst>
            <pc:docMk/>
            <pc:sldMk cId="39449084" sldId="261"/>
            <ac:picMk id="14" creationId="{92E2302D-E48B-AC4F-A820-97ACBD38DD07}"/>
          </ac:picMkLst>
        </pc:picChg>
        <pc:picChg chg="add del mod">
          <ac:chgData name="JOSE MANUEL REQUENA PLENS" userId="c7f1cc06-37be-4900-9549-bb4cdc587ba6" providerId="ADAL" clId="{412E91D6-AB7B-1245-A0A7-51293094F1DB}" dt="2021-10-09T16:14:06.236" v="16014"/>
          <ac:picMkLst>
            <pc:docMk/>
            <pc:sldMk cId="39449084" sldId="261"/>
            <ac:picMk id="15" creationId="{611C6762-77E8-6240-A533-5FB6E4C0F1C2}"/>
          </ac:picMkLst>
        </pc:picChg>
        <pc:picChg chg="add del mod">
          <ac:chgData name="JOSE MANUEL REQUENA PLENS" userId="c7f1cc06-37be-4900-9549-bb4cdc587ba6" providerId="ADAL" clId="{412E91D6-AB7B-1245-A0A7-51293094F1DB}" dt="2021-10-09T16:14:21.997" v="16016"/>
          <ac:picMkLst>
            <pc:docMk/>
            <pc:sldMk cId="39449084" sldId="261"/>
            <ac:picMk id="16" creationId="{4856517A-694A-0F4B-A6A2-98BEA143751E}"/>
          </ac:picMkLst>
        </pc:picChg>
        <pc:picChg chg="add del mod">
          <ac:chgData name="JOSE MANUEL REQUENA PLENS" userId="c7f1cc06-37be-4900-9549-bb4cdc587ba6" providerId="ADAL" clId="{412E91D6-AB7B-1245-A0A7-51293094F1DB}" dt="2021-10-09T16:15:25.174" v="16038"/>
          <ac:picMkLst>
            <pc:docMk/>
            <pc:sldMk cId="39449084" sldId="261"/>
            <ac:picMk id="17" creationId="{3C24626D-5134-2E4B-90D7-068EC9F90960}"/>
          </ac:picMkLst>
        </pc:picChg>
        <pc:picChg chg="add del mod">
          <ac:chgData name="JOSE MANUEL REQUENA PLENS" userId="c7f1cc06-37be-4900-9549-bb4cdc587ba6" providerId="ADAL" clId="{412E91D6-AB7B-1245-A0A7-51293094F1DB}" dt="2021-10-09T16:15:38.704" v="16040"/>
          <ac:picMkLst>
            <pc:docMk/>
            <pc:sldMk cId="39449084" sldId="261"/>
            <ac:picMk id="18" creationId="{D5E8A044-E612-664B-A931-6C5B9F3C47EC}"/>
          </ac:picMkLst>
        </pc:picChg>
        <pc:picChg chg="add del mod">
          <ac:chgData name="JOSE MANUEL REQUENA PLENS" userId="c7f1cc06-37be-4900-9549-bb4cdc587ba6" providerId="ADAL" clId="{412E91D6-AB7B-1245-A0A7-51293094F1DB}" dt="2021-10-09T16:16:01.395" v="16042"/>
          <ac:picMkLst>
            <pc:docMk/>
            <pc:sldMk cId="39449084" sldId="261"/>
            <ac:picMk id="19" creationId="{95E48215-778B-3846-A80C-92057AA67710}"/>
          </ac:picMkLst>
        </pc:picChg>
        <pc:picChg chg="add del mod">
          <ac:chgData name="JOSE MANUEL REQUENA PLENS" userId="c7f1cc06-37be-4900-9549-bb4cdc587ba6" providerId="ADAL" clId="{412E91D6-AB7B-1245-A0A7-51293094F1DB}" dt="2021-10-09T16:16:19.607" v="16045"/>
          <ac:picMkLst>
            <pc:docMk/>
            <pc:sldMk cId="39449084" sldId="261"/>
            <ac:picMk id="20" creationId="{77EE3807-C571-084A-AF88-EE8538E66FCE}"/>
          </ac:picMkLst>
        </pc:picChg>
        <pc:picChg chg="add del mod">
          <ac:chgData name="JOSE MANUEL REQUENA PLENS" userId="c7f1cc06-37be-4900-9549-bb4cdc587ba6" providerId="ADAL" clId="{412E91D6-AB7B-1245-A0A7-51293094F1DB}" dt="2021-10-09T16:16:31.115" v="16047"/>
          <ac:picMkLst>
            <pc:docMk/>
            <pc:sldMk cId="39449084" sldId="261"/>
            <ac:picMk id="21" creationId="{6FDCE404-CDDB-D94A-BEE4-579F85D81382}"/>
          </ac:picMkLst>
        </pc:picChg>
        <pc:picChg chg="add del mod">
          <ac:chgData name="JOSE MANUEL REQUENA PLENS" userId="c7f1cc06-37be-4900-9549-bb4cdc587ba6" providerId="ADAL" clId="{412E91D6-AB7B-1245-A0A7-51293094F1DB}" dt="2021-10-09T16:16:46.727" v="16049"/>
          <ac:picMkLst>
            <pc:docMk/>
            <pc:sldMk cId="39449084" sldId="261"/>
            <ac:picMk id="22" creationId="{F41F7CEB-7834-CA4F-9E43-7A4A08BDD1B5}"/>
          </ac:picMkLst>
        </pc:picChg>
        <pc:picChg chg="add del mod">
          <ac:chgData name="JOSE MANUEL REQUENA PLENS" userId="c7f1cc06-37be-4900-9549-bb4cdc587ba6" providerId="ADAL" clId="{412E91D6-AB7B-1245-A0A7-51293094F1DB}" dt="2021-10-09T16:17:28.957" v="16066"/>
          <ac:picMkLst>
            <pc:docMk/>
            <pc:sldMk cId="39449084" sldId="261"/>
            <ac:picMk id="23" creationId="{D5CDD510-3CE7-324B-8BBA-3CF1C0388C29}"/>
          </ac:picMkLst>
        </pc:picChg>
        <pc:picChg chg="add mod">
          <ac:chgData name="JOSE MANUEL REQUENA PLENS" userId="c7f1cc06-37be-4900-9549-bb4cdc587ba6" providerId="ADAL" clId="{412E91D6-AB7B-1245-A0A7-51293094F1DB}" dt="2021-10-09T16:23:14.745" v="16068"/>
          <ac:picMkLst>
            <pc:docMk/>
            <pc:sldMk cId="39449084" sldId="261"/>
            <ac:picMk id="24" creationId="{D068A521-47B5-5C45-BE06-8179DABADA28}"/>
          </ac:picMkLst>
        </pc:picChg>
      </pc:sldChg>
      <pc:sldChg chg="addSp modSp modTransition modNotesTx">
        <pc:chgData name="JOSE MANUEL REQUENA PLENS" userId="c7f1cc06-37be-4900-9549-bb4cdc587ba6" providerId="ADAL" clId="{412E91D6-AB7B-1245-A0A7-51293094F1DB}" dt="2021-10-09T21:19:44.679" v="17557"/>
        <pc:sldMkLst>
          <pc:docMk/>
          <pc:sldMk cId="641807662" sldId="262"/>
        </pc:sldMkLst>
        <pc:picChg chg="add mod">
          <ac:chgData name="JOSE MANUEL REQUENA PLENS" userId="c7f1cc06-37be-4900-9549-bb4cdc587ba6" providerId="ADAL" clId="{412E91D6-AB7B-1245-A0A7-51293094F1DB}" dt="2021-10-09T21:19:44.679" v="17557"/>
          <ac:picMkLst>
            <pc:docMk/>
            <pc:sldMk cId="641807662" sldId="262"/>
            <ac:picMk id="2" creationId="{3A41CEE6-3DEA-1F4F-922F-2B2D07DC4181}"/>
          </ac:picMkLst>
        </pc:picChg>
      </pc:sldChg>
      <pc:sldChg chg="addSp delSp modSp mod modTransition modAnim modNotesTx">
        <pc:chgData name="JOSE MANUEL REQUENA PLENS" userId="c7f1cc06-37be-4900-9549-bb4cdc587ba6" providerId="ADAL" clId="{412E91D6-AB7B-1245-A0A7-51293094F1DB}" dt="2021-10-09T18:10:39.063" v="16446"/>
        <pc:sldMkLst>
          <pc:docMk/>
          <pc:sldMk cId="2894878722" sldId="263"/>
        </pc:sldMkLst>
        <pc:spChg chg="add mod">
          <ac:chgData name="JOSE MANUEL REQUENA PLENS" userId="c7f1cc06-37be-4900-9549-bb4cdc587ba6" providerId="ADAL" clId="{412E91D6-AB7B-1245-A0A7-51293094F1DB}" dt="2021-10-08T07:42:30.861" v="9186" actId="1036"/>
          <ac:spMkLst>
            <pc:docMk/>
            <pc:sldMk cId="2894878722" sldId="263"/>
            <ac:spMk id="2" creationId="{D828E4CE-3453-9F4A-940E-B50B9732F91F}"/>
          </ac:spMkLst>
        </pc:spChg>
        <pc:spChg chg="add mod">
          <ac:chgData name="JOSE MANUEL REQUENA PLENS" userId="c7f1cc06-37be-4900-9549-bb4cdc587ba6" providerId="ADAL" clId="{412E91D6-AB7B-1245-A0A7-51293094F1DB}" dt="2021-10-09T10:55:27.246" v="12561" actId="692"/>
          <ac:spMkLst>
            <pc:docMk/>
            <pc:sldMk cId="2894878722" sldId="263"/>
            <ac:spMk id="3" creationId="{FD70250F-EBB9-2A47-9EFF-787127D9AD17}"/>
          </ac:spMkLst>
        </pc:spChg>
        <pc:spChg chg="mod">
          <ac:chgData name="JOSE MANUEL REQUENA PLENS" userId="c7f1cc06-37be-4900-9549-bb4cdc587ba6" providerId="ADAL" clId="{412E91D6-AB7B-1245-A0A7-51293094F1DB}" dt="2021-10-09T10:55:05.128" v="12488" actId="20577"/>
          <ac:spMkLst>
            <pc:docMk/>
            <pc:sldMk cId="2894878722" sldId="263"/>
            <ac:spMk id="8" creationId="{24BE4E43-EDD6-9C4A-8751-D4B8C9300562}"/>
          </ac:spMkLst>
        </pc:spChg>
        <pc:spChg chg="mod">
          <ac:chgData name="JOSE MANUEL REQUENA PLENS" userId="c7f1cc06-37be-4900-9549-bb4cdc587ba6" providerId="ADAL" clId="{412E91D6-AB7B-1245-A0A7-51293094F1DB}" dt="2021-10-08T07:42:26.906" v="9183" actId="14100"/>
          <ac:spMkLst>
            <pc:docMk/>
            <pc:sldMk cId="2894878722" sldId="263"/>
            <ac:spMk id="21" creationId="{A6BB742F-A6FD-E24A-BD6B-9DA1DDF4DAFA}"/>
          </ac:spMkLst>
        </pc:spChg>
        <pc:graphicFrameChg chg="del mod">
          <ac:chgData name="JOSE MANUEL REQUENA PLENS" userId="c7f1cc06-37be-4900-9549-bb4cdc587ba6" providerId="ADAL" clId="{412E91D6-AB7B-1245-A0A7-51293094F1DB}" dt="2021-10-05T23:26:12.286" v="177" actId="478"/>
          <ac:graphicFrameMkLst>
            <pc:docMk/>
            <pc:sldMk cId="2894878722" sldId="263"/>
            <ac:graphicFrameMk id="3" creationId="{E259D11C-BC3B-6744-94A4-A2FE1AD12153}"/>
          </ac:graphicFrameMkLst>
        </pc:graphicFrameChg>
        <pc:graphicFrameChg chg="del mod">
          <ac:chgData name="JOSE MANUEL REQUENA PLENS" userId="c7f1cc06-37be-4900-9549-bb4cdc587ba6" providerId="ADAL" clId="{412E91D6-AB7B-1245-A0A7-51293094F1DB}" dt="2021-10-05T23:27:15.408" v="184" actId="478"/>
          <ac:graphicFrameMkLst>
            <pc:docMk/>
            <pc:sldMk cId="2894878722" sldId="263"/>
            <ac:graphicFrameMk id="10" creationId="{7CD2C841-6C73-8247-8F43-A23198ED7971}"/>
          </ac:graphicFrameMkLst>
        </pc:graphicFrameChg>
        <pc:graphicFrameChg chg="del mod">
          <ac:chgData name="JOSE MANUEL REQUENA PLENS" userId="c7f1cc06-37be-4900-9549-bb4cdc587ba6" providerId="ADAL" clId="{412E91D6-AB7B-1245-A0A7-51293094F1DB}" dt="2021-10-05T23:27:16.329" v="185" actId="478"/>
          <ac:graphicFrameMkLst>
            <pc:docMk/>
            <pc:sldMk cId="2894878722" sldId="263"/>
            <ac:graphicFrameMk id="12" creationId="{F4F2DE00-6F44-4443-BD32-3C1B6FEF29D2}"/>
          </ac:graphicFrameMkLst>
        </pc:graphicFrameChg>
        <pc:graphicFrameChg chg="del mod">
          <ac:chgData name="JOSE MANUEL REQUENA PLENS" userId="c7f1cc06-37be-4900-9549-bb4cdc587ba6" providerId="ADAL" clId="{412E91D6-AB7B-1245-A0A7-51293094F1DB}" dt="2021-10-05T23:27:46.776" v="196" actId="478"/>
          <ac:graphicFrameMkLst>
            <pc:docMk/>
            <pc:sldMk cId="2894878722" sldId="263"/>
            <ac:graphicFrameMk id="14" creationId="{B53520B7-8851-9E41-9FC7-F5DF85ED3243}"/>
          </ac:graphicFrameMkLst>
        </pc:graphicFrameChg>
        <pc:graphicFrameChg chg="del mod">
          <ac:chgData name="JOSE MANUEL REQUENA PLENS" userId="c7f1cc06-37be-4900-9549-bb4cdc587ba6" providerId="ADAL" clId="{412E91D6-AB7B-1245-A0A7-51293094F1DB}" dt="2021-10-05T23:27:56.330" v="199" actId="478"/>
          <ac:graphicFrameMkLst>
            <pc:docMk/>
            <pc:sldMk cId="2894878722" sldId="263"/>
            <ac:graphicFrameMk id="16" creationId="{E3BDAA6F-3199-9448-A89D-668D3C2B5471}"/>
          </ac:graphicFrameMkLst>
        </pc:graphicFrameChg>
        <pc:picChg chg="add del mod">
          <ac:chgData name="JOSE MANUEL REQUENA PLENS" userId="c7f1cc06-37be-4900-9549-bb4cdc587ba6" providerId="ADAL" clId="{412E91D6-AB7B-1245-A0A7-51293094F1DB}" dt="2021-10-09T17:42:38.405" v="16358"/>
          <ac:picMkLst>
            <pc:docMk/>
            <pc:sldMk cId="2894878722" sldId="263"/>
            <ac:picMk id="5" creationId="{24268793-1C4C-CD49-B04F-C9A794D94988}"/>
          </ac:picMkLst>
        </pc:picChg>
        <pc:picChg chg="add del mod">
          <ac:chgData name="JOSE MANUEL REQUENA PLENS" userId="c7f1cc06-37be-4900-9549-bb4cdc587ba6" providerId="ADAL" clId="{412E91D6-AB7B-1245-A0A7-51293094F1DB}" dt="2021-10-05T23:25:59.668" v="176" actId="478"/>
          <ac:picMkLst>
            <pc:docMk/>
            <pc:sldMk cId="2894878722" sldId="263"/>
            <ac:picMk id="5" creationId="{9D77E587-1877-094F-8501-FF86E203EEB7}"/>
          </ac:picMkLst>
        </pc:picChg>
        <pc:picChg chg="add del mod">
          <ac:chgData name="JOSE MANUEL REQUENA PLENS" userId="c7f1cc06-37be-4900-9549-bb4cdc587ba6" providerId="ADAL" clId="{412E91D6-AB7B-1245-A0A7-51293094F1DB}" dt="2021-10-09T17:43:28.067" v="16360"/>
          <ac:picMkLst>
            <pc:docMk/>
            <pc:sldMk cId="2894878722" sldId="263"/>
            <ac:picMk id="6" creationId="{586EA55A-1C00-D141-BE1C-041575CC76B7}"/>
          </ac:picMkLst>
        </pc:picChg>
        <pc:picChg chg="add del mod">
          <ac:chgData name="JOSE MANUEL REQUENA PLENS" userId="c7f1cc06-37be-4900-9549-bb4cdc587ba6" providerId="ADAL" clId="{412E91D6-AB7B-1245-A0A7-51293094F1DB}" dt="2021-10-09T17:43:35.808" v="16362"/>
          <ac:picMkLst>
            <pc:docMk/>
            <pc:sldMk cId="2894878722" sldId="263"/>
            <ac:picMk id="10" creationId="{305FF40C-3EC9-CA4E-A960-97DB26348B8F}"/>
          </ac:picMkLst>
        </pc:picChg>
        <pc:picChg chg="add mod">
          <ac:chgData name="JOSE MANUEL REQUENA PLENS" userId="c7f1cc06-37be-4900-9549-bb4cdc587ba6" providerId="ADAL" clId="{412E91D6-AB7B-1245-A0A7-51293094F1DB}" dt="2021-10-05T23:26:25.080" v="181" actId="962"/>
          <ac:picMkLst>
            <pc:docMk/>
            <pc:sldMk cId="2894878722" sldId="263"/>
            <ac:picMk id="11" creationId="{FFE041C0-0E8B-EE43-87D1-C8E14D977131}"/>
          </ac:picMkLst>
        </pc:picChg>
        <pc:picChg chg="add del mod">
          <ac:chgData name="JOSE MANUEL REQUENA PLENS" userId="c7f1cc06-37be-4900-9549-bb4cdc587ba6" providerId="ADAL" clId="{412E91D6-AB7B-1245-A0A7-51293094F1DB}" dt="2021-10-09T17:44:30.389" v="16364"/>
          <ac:picMkLst>
            <pc:docMk/>
            <pc:sldMk cId="2894878722" sldId="263"/>
            <ac:picMk id="12" creationId="{16F36529-4A35-CB43-BD7A-CF1FF7018678}"/>
          </ac:picMkLst>
        </pc:picChg>
        <pc:picChg chg="add del mod">
          <ac:chgData name="JOSE MANUEL REQUENA PLENS" userId="c7f1cc06-37be-4900-9549-bb4cdc587ba6" providerId="ADAL" clId="{412E91D6-AB7B-1245-A0A7-51293094F1DB}" dt="2021-10-09T17:44:43.021" v="16366"/>
          <ac:picMkLst>
            <pc:docMk/>
            <pc:sldMk cId="2894878722" sldId="263"/>
            <ac:picMk id="13" creationId="{16BC1911-F515-184F-9421-EE66669AA060}"/>
          </ac:picMkLst>
        </pc:picChg>
        <pc:picChg chg="add del mod">
          <ac:chgData name="JOSE MANUEL REQUENA PLENS" userId="c7f1cc06-37be-4900-9549-bb4cdc587ba6" providerId="ADAL" clId="{412E91D6-AB7B-1245-A0A7-51293094F1DB}" dt="2021-10-09T17:44:57.660" v="16368"/>
          <ac:picMkLst>
            <pc:docMk/>
            <pc:sldMk cId="2894878722" sldId="263"/>
            <ac:picMk id="14" creationId="{50742EA6-E5F5-1E40-AF2E-9A34AD28DF02}"/>
          </ac:picMkLst>
        </pc:picChg>
        <pc:picChg chg="add mod">
          <ac:chgData name="JOSE MANUEL REQUENA PLENS" userId="c7f1cc06-37be-4900-9549-bb4cdc587ba6" providerId="ADAL" clId="{412E91D6-AB7B-1245-A0A7-51293094F1DB}" dt="2021-10-05T23:27:26.463" v="189" actId="962"/>
          <ac:picMkLst>
            <pc:docMk/>
            <pc:sldMk cId="2894878722" sldId="263"/>
            <ac:picMk id="15" creationId="{A9F67D81-61E0-FA41-BD36-11F625F54121}"/>
          </ac:picMkLst>
        </pc:picChg>
        <pc:picChg chg="add del mod">
          <ac:chgData name="JOSE MANUEL REQUENA PLENS" userId="c7f1cc06-37be-4900-9549-bb4cdc587ba6" providerId="ADAL" clId="{412E91D6-AB7B-1245-A0A7-51293094F1DB}" dt="2021-10-09T17:45:03.896" v="16370"/>
          <ac:picMkLst>
            <pc:docMk/>
            <pc:sldMk cId="2894878722" sldId="263"/>
            <ac:picMk id="16" creationId="{644EC76E-6339-9943-AB15-761755D22B81}"/>
          </ac:picMkLst>
        </pc:picChg>
        <pc:picChg chg="add del mod">
          <ac:chgData name="JOSE MANUEL REQUENA PLENS" userId="c7f1cc06-37be-4900-9549-bb4cdc587ba6" providerId="ADAL" clId="{412E91D6-AB7B-1245-A0A7-51293094F1DB}" dt="2021-10-09T17:45:15.753" v="16372"/>
          <ac:picMkLst>
            <pc:docMk/>
            <pc:sldMk cId="2894878722" sldId="263"/>
            <ac:picMk id="17" creationId="{AB25AED6-D080-9A49-9049-B5C496D17004}"/>
          </ac:picMkLst>
        </pc:picChg>
        <pc:picChg chg="add mod">
          <ac:chgData name="JOSE MANUEL REQUENA PLENS" userId="c7f1cc06-37be-4900-9549-bb4cdc587ba6" providerId="ADAL" clId="{412E91D6-AB7B-1245-A0A7-51293094F1DB}" dt="2021-10-05T23:27:33.606" v="193" actId="962"/>
          <ac:picMkLst>
            <pc:docMk/>
            <pc:sldMk cId="2894878722" sldId="263"/>
            <ac:picMk id="18" creationId="{3243B0E0-0E09-E346-B24B-5F60E455AD4B}"/>
          </ac:picMkLst>
        </pc:picChg>
        <pc:picChg chg="add del mod">
          <ac:chgData name="JOSE MANUEL REQUENA PLENS" userId="c7f1cc06-37be-4900-9549-bb4cdc587ba6" providerId="ADAL" clId="{412E91D6-AB7B-1245-A0A7-51293094F1DB}" dt="2021-10-09T17:45:33.523" v="16374"/>
          <ac:picMkLst>
            <pc:docMk/>
            <pc:sldMk cId="2894878722" sldId="263"/>
            <ac:picMk id="19" creationId="{E12CA7E0-FEDC-B44B-BBFD-5F6A8054E00A}"/>
          </ac:picMkLst>
        </pc:picChg>
        <pc:picChg chg="add mod">
          <ac:chgData name="JOSE MANUEL REQUENA PLENS" userId="c7f1cc06-37be-4900-9549-bb4cdc587ba6" providerId="ADAL" clId="{412E91D6-AB7B-1245-A0A7-51293094F1DB}" dt="2021-10-05T23:27:56.649" v="200" actId="27614"/>
          <ac:picMkLst>
            <pc:docMk/>
            <pc:sldMk cId="2894878722" sldId="263"/>
            <ac:picMk id="20" creationId="{39CEA909-7B03-2345-9877-536494B8A476}"/>
          </ac:picMkLst>
        </pc:picChg>
        <pc:picChg chg="add del mod">
          <ac:chgData name="JOSE MANUEL REQUENA PLENS" userId="c7f1cc06-37be-4900-9549-bb4cdc587ba6" providerId="ADAL" clId="{412E91D6-AB7B-1245-A0A7-51293094F1DB}" dt="2021-10-09T17:45:49.483" v="16376"/>
          <ac:picMkLst>
            <pc:docMk/>
            <pc:sldMk cId="2894878722" sldId="263"/>
            <ac:picMk id="22" creationId="{51454FD0-E14E-F64F-A2D8-73BBF28E7184}"/>
          </ac:picMkLst>
        </pc:picChg>
        <pc:picChg chg="add mod">
          <ac:chgData name="JOSE MANUEL REQUENA PLENS" userId="c7f1cc06-37be-4900-9549-bb4cdc587ba6" providerId="ADAL" clId="{412E91D6-AB7B-1245-A0A7-51293094F1DB}" dt="2021-10-05T23:28:08.656" v="209" actId="1037"/>
          <ac:picMkLst>
            <pc:docMk/>
            <pc:sldMk cId="2894878722" sldId="263"/>
            <ac:picMk id="23" creationId="{A201BB87-5C13-4443-860B-C957250A907B}"/>
          </ac:picMkLst>
        </pc:picChg>
        <pc:picChg chg="add del mod">
          <ac:chgData name="JOSE MANUEL REQUENA PLENS" userId="c7f1cc06-37be-4900-9549-bb4cdc587ba6" providerId="ADAL" clId="{412E91D6-AB7B-1245-A0A7-51293094F1DB}" dt="2021-10-09T17:46:01.353" v="16378"/>
          <ac:picMkLst>
            <pc:docMk/>
            <pc:sldMk cId="2894878722" sldId="263"/>
            <ac:picMk id="24" creationId="{653E95C1-42A2-F44B-9AA0-3466EDC99E71}"/>
          </ac:picMkLst>
        </pc:picChg>
        <pc:picChg chg="add del mod">
          <ac:chgData name="JOSE MANUEL REQUENA PLENS" userId="c7f1cc06-37be-4900-9549-bb4cdc587ba6" providerId="ADAL" clId="{412E91D6-AB7B-1245-A0A7-51293094F1DB}" dt="2021-10-09T17:46:13.858" v="16380"/>
          <ac:picMkLst>
            <pc:docMk/>
            <pc:sldMk cId="2894878722" sldId="263"/>
            <ac:picMk id="25" creationId="{597EF6C4-D965-0149-8E32-4AC9F49E8146}"/>
          </ac:picMkLst>
        </pc:picChg>
        <pc:picChg chg="add del mod">
          <ac:chgData name="JOSE MANUEL REQUENA PLENS" userId="c7f1cc06-37be-4900-9549-bb4cdc587ba6" providerId="ADAL" clId="{412E91D6-AB7B-1245-A0A7-51293094F1DB}" dt="2021-10-09T17:46:33.554" v="16382"/>
          <ac:picMkLst>
            <pc:docMk/>
            <pc:sldMk cId="2894878722" sldId="263"/>
            <ac:picMk id="26" creationId="{DAF6ACD0-96AE-BB4B-96EF-2E940EE2C0B0}"/>
          </ac:picMkLst>
        </pc:picChg>
        <pc:picChg chg="add del mod">
          <ac:chgData name="JOSE MANUEL REQUENA PLENS" userId="c7f1cc06-37be-4900-9549-bb4cdc587ba6" providerId="ADAL" clId="{412E91D6-AB7B-1245-A0A7-51293094F1DB}" dt="2021-10-09T17:47:53.893" v="16384"/>
          <ac:picMkLst>
            <pc:docMk/>
            <pc:sldMk cId="2894878722" sldId="263"/>
            <ac:picMk id="27" creationId="{AA36690D-4DA9-AB41-A5E0-10086D00D016}"/>
          </ac:picMkLst>
        </pc:picChg>
        <pc:picChg chg="add del mod">
          <ac:chgData name="JOSE MANUEL REQUENA PLENS" userId="c7f1cc06-37be-4900-9549-bb4cdc587ba6" providerId="ADAL" clId="{412E91D6-AB7B-1245-A0A7-51293094F1DB}" dt="2021-10-09T17:48:02.894" v="16386"/>
          <ac:picMkLst>
            <pc:docMk/>
            <pc:sldMk cId="2894878722" sldId="263"/>
            <ac:picMk id="28" creationId="{404C717F-9C3C-C24D-BA2E-D2B73F1ED744}"/>
          </ac:picMkLst>
        </pc:picChg>
        <pc:picChg chg="add del mod">
          <ac:chgData name="JOSE MANUEL REQUENA PLENS" userId="c7f1cc06-37be-4900-9549-bb4cdc587ba6" providerId="ADAL" clId="{412E91D6-AB7B-1245-A0A7-51293094F1DB}" dt="2021-10-09T17:48:42.293" v="16388"/>
          <ac:picMkLst>
            <pc:docMk/>
            <pc:sldMk cId="2894878722" sldId="263"/>
            <ac:picMk id="29" creationId="{E98DFFA7-99ED-DE4E-8792-65DEEE498A95}"/>
          </ac:picMkLst>
        </pc:picChg>
        <pc:picChg chg="add del mod">
          <ac:chgData name="JOSE MANUEL REQUENA PLENS" userId="c7f1cc06-37be-4900-9549-bb4cdc587ba6" providerId="ADAL" clId="{412E91D6-AB7B-1245-A0A7-51293094F1DB}" dt="2021-10-09T17:49:03.466" v="16390"/>
          <ac:picMkLst>
            <pc:docMk/>
            <pc:sldMk cId="2894878722" sldId="263"/>
            <ac:picMk id="30" creationId="{188B9831-4BFC-4543-8291-F2DC33CD43EA}"/>
          </ac:picMkLst>
        </pc:picChg>
        <pc:picChg chg="add del mod">
          <ac:chgData name="JOSE MANUEL REQUENA PLENS" userId="c7f1cc06-37be-4900-9549-bb4cdc587ba6" providerId="ADAL" clId="{412E91D6-AB7B-1245-A0A7-51293094F1DB}" dt="2021-10-09T17:49:21.557" v="16392"/>
          <ac:picMkLst>
            <pc:docMk/>
            <pc:sldMk cId="2894878722" sldId="263"/>
            <ac:picMk id="31" creationId="{B8D193A0-E84C-DA4B-89C9-DD0089DC0AD3}"/>
          </ac:picMkLst>
        </pc:picChg>
        <pc:picChg chg="add del mod">
          <ac:chgData name="JOSE MANUEL REQUENA PLENS" userId="c7f1cc06-37be-4900-9549-bb4cdc587ba6" providerId="ADAL" clId="{412E91D6-AB7B-1245-A0A7-51293094F1DB}" dt="2021-10-09T17:49:40.803" v="16394"/>
          <ac:picMkLst>
            <pc:docMk/>
            <pc:sldMk cId="2894878722" sldId="263"/>
            <ac:picMk id="32" creationId="{57167828-003B-7941-97F3-3A8AA8940ABB}"/>
          </ac:picMkLst>
        </pc:picChg>
        <pc:picChg chg="add del mod">
          <ac:chgData name="JOSE MANUEL REQUENA PLENS" userId="c7f1cc06-37be-4900-9549-bb4cdc587ba6" providerId="ADAL" clId="{412E91D6-AB7B-1245-A0A7-51293094F1DB}" dt="2021-10-09T17:49:52.502" v="16396"/>
          <ac:picMkLst>
            <pc:docMk/>
            <pc:sldMk cId="2894878722" sldId="263"/>
            <ac:picMk id="33" creationId="{125433BD-0E70-6B46-BA8B-C3F056D4861A}"/>
          </ac:picMkLst>
        </pc:picChg>
        <pc:picChg chg="add del mod">
          <ac:chgData name="JOSE MANUEL REQUENA PLENS" userId="c7f1cc06-37be-4900-9549-bb4cdc587ba6" providerId="ADAL" clId="{412E91D6-AB7B-1245-A0A7-51293094F1DB}" dt="2021-10-09T17:49:58.250" v="16398"/>
          <ac:picMkLst>
            <pc:docMk/>
            <pc:sldMk cId="2894878722" sldId="263"/>
            <ac:picMk id="34" creationId="{8DBFC13D-30E2-BA45-903C-6609F4247379}"/>
          </ac:picMkLst>
        </pc:picChg>
        <pc:picChg chg="add del mod">
          <ac:chgData name="JOSE MANUEL REQUENA PLENS" userId="c7f1cc06-37be-4900-9549-bb4cdc587ba6" providerId="ADAL" clId="{412E91D6-AB7B-1245-A0A7-51293094F1DB}" dt="2021-10-09T17:50:09.321" v="16400"/>
          <ac:picMkLst>
            <pc:docMk/>
            <pc:sldMk cId="2894878722" sldId="263"/>
            <ac:picMk id="35" creationId="{BC7B1102-2455-2743-AAAC-AE2DD6C5E9F4}"/>
          </ac:picMkLst>
        </pc:picChg>
        <pc:picChg chg="add del mod">
          <ac:chgData name="JOSE MANUEL REQUENA PLENS" userId="c7f1cc06-37be-4900-9549-bb4cdc587ba6" providerId="ADAL" clId="{412E91D6-AB7B-1245-A0A7-51293094F1DB}" dt="2021-10-09T17:50:25.530" v="16402"/>
          <ac:picMkLst>
            <pc:docMk/>
            <pc:sldMk cId="2894878722" sldId="263"/>
            <ac:picMk id="36" creationId="{F1FE4140-9D62-F04E-92E2-FF6D42986E38}"/>
          </ac:picMkLst>
        </pc:picChg>
        <pc:picChg chg="add del mod">
          <ac:chgData name="JOSE MANUEL REQUENA PLENS" userId="c7f1cc06-37be-4900-9549-bb4cdc587ba6" providerId="ADAL" clId="{412E91D6-AB7B-1245-A0A7-51293094F1DB}" dt="2021-10-09T17:50:32.495" v="16404"/>
          <ac:picMkLst>
            <pc:docMk/>
            <pc:sldMk cId="2894878722" sldId="263"/>
            <ac:picMk id="37" creationId="{FA529981-B40A-3443-BC86-4273B6AB2281}"/>
          </ac:picMkLst>
        </pc:picChg>
        <pc:picChg chg="add del mod">
          <ac:chgData name="JOSE MANUEL REQUENA PLENS" userId="c7f1cc06-37be-4900-9549-bb4cdc587ba6" providerId="ADAL" clId="{412E91D6-AB7B-1245-A0A7-51293094F1DB}" dt="2021-10-09T17:50:53.834" v="16406"/>
          <ac:picMkLst>
            <pc:docMk/>
            <pc:sldMk cId="2894878722" sldId="263"/>
            <ac:picMk id="38" creationId="{AC3316AF-00E2-F743-A46F-42E2339F01D1}"/>
          </ac:picMkLst>
        </pc:picChg>
        <pc:picChg chg="add del mod">
          <ac:chgData name="JOSE MANUEL REQUENA PLENS" userId="c7f1cc06-37be-4900-9549-bb4cdc587ba6" providerId="ADAL" clId="{412E91D6-AB7B-1245-A0A7-51293094F1DB}" dt="2021-10-09T17:51:17.585" v="16408"/>
          <ac:picMkLst>
            <pc:docMk/>
            <pc:sldMk cId="2894878722" sldId="263"/>
            <ac:picMk id="39" creationId="{644E0AEC-0676-AC44-A7D8-AB9F3529B269}"/>
          </ac:picMkLst>
        </pc:picChg>
        <pc:picChg chg="add del mod">
          <ac:chgData name="JOSE MANUEL REQUENA PLENS" userId="c7f1cc06-37be-4900-9549-bb4cdc587ba6" providerId="ADAL" clId="{412E91D6-AB7B-1245-A0A7-51293094F1DB}" dt="2021-10-09T17:51:39.703" v="16410"/>
          <ac:picMkLst>
            <pc:docMk/>
            <pc:sldMk cId="2894878722" sldId="263"/>
            <ac:picMk id="40" creationId="{0F7DF7C0-CDCA-104C-8D4D-C98A1E2DA6BF}"/>
          </ac:picMkLst>
        </pc:picChg>
        <pc:picChg chg="add del mod">
          <ac:chgData name="JOSE MANUEL REQUENA PLENS" userId="c7f1cc06-37be-4900-9549-bb4cdc587ba6" providerId="ADAL" clId="{412E91D6-AB7B-1245-A0A7-51293094F1DB}" dt="2021-10-09T17:51:45.511" v="16412"/>
          <ac:picMkLst>
            <pc:docMk/>
            <pc:sldMk cId="2894878722" sldId="263"/>
            <ac:picMk id="41" creationId="{E65E7E88-D1E3-CD41-84F9-0E674DE6F910}"/>
          </ac:picMkLst>
        </pc:picChg>
        <pc:picChg chg="add del mod">
          <ac:chgData name="JOSE MANUEL REQUENA PLENS" userId="c7f1cc06-37be-4900-9549-bb4cdc587ba6" providerId="ADAL" clId="{412E91D6-AB7B-1245-A0A7-51293094F1DB}" dt="2021-10-09T17:51:58.265" v="16414"/>
          <ac:picMkLst>
            <pc:docMk/>
            <pc:sldMk cId="2894878722" sldId="263"/>
            <ac:picMk id="42" creationId="{85CB7D69-0DC5-0C40-AE8F-42E2662AD1BC}"/>
          </ac:picMkLst>
        </pc:picChg>
        <pc:picChg chg="add del mod">
          <ac:chgData name="JOSE MANUEL REQUENA PLENS" userId="c7f1cc06-37be-4900-9549-bb4cdc587ba6" providerId="ADAL" clId="{412E91D6-AB7B-1245-A0A7-51293094F1DB}" dt="2021-10-09T17:52:08.930" v="16416"/>
          <ac:picMkLst>
            <pc:docMk/>
            <pc:sldMk cId="2894878722" sldId="263"/>
            <ac:picMk id="43" creationId="{28DEF271-FA3F-9A46-A324-FAE18A13D0DE}"/>
          </ac:picMkLst>
        </pc:picChg>
        <pc:picChg chg="add del mod">
          <ac:chgData name="JOSE MANUEL REQUENA PLENS" userId="c7f1cc06-37be-4900-9549-bb4cdc587ba6" providerId="ADAL" clId="{412E91D6-AB7B-1245-A0A7-51293094F1DB}" dt="2021-10-09T17:52:19.234" v="16418"/>
          <ac:picMkLst>
            <pc:docMk/>
            <pc:sldMk cId="2894878722" sldId="263"/>
            <ac:picMk id="44" creationId="{328F02DD-77B2-D54F-8DBE-74DA83B12AD6}"/>
          </ac:picMkLst>
        </pc:picChg>
        <pc:picChg chg="add del mod">
          <ac:chgData name="JOSE MANUEL REQUENA PLENS" userId="c7f1cc06-37be-4900-9549-bb4cdc587ba6" providerId="ADAL" clId="{412E91D6-AB7B-1245-A0A7-51293094F1DB}" dt="2021-10-09T17:52:29.065" v="16420"/>
          <ac:picMkLst>
            <pc:docMk/>
            <pc:sldMk cId="2894878722" sldId="263"/>
            <ac:picMk id="45" creationId="{C983F889-8A12-B147-9ABF-B0FB3305C21F}"/>
          </ac:picMkLst>
        </pc:picChg>
        <pc:picChg chg="add del mod">
          <ac:chgData name="JOSE MANUEL REQUENA PLENS" userId="c7f1cc06-37be-4900-9549-bb4cdc587ba6" providerId="ADAL" clId="{412E91D6-AB7B-1245-A0A7-51293094F1DB}" dt="2021-10-09T17:52:43.971" v="16422"/>
          <ac:picMkLst>
            <pc:docMk/>
            <pc:sldMk cId="2894878722" sldId="263"/>
            <ac:picMk id="46" creationId="{89837AEC-08C0-D941-B5D3-0D70CD8A3CAB}"/>
          </ac:picMkLst>
        </pc:picChg>
        <pc:picChg chg="add del mod">
          <ac:chgData name="JOSE MANUEL REQUENA PLENS" userId="c7f1cc06-37be-4900-9549-bb4cdc587ba6" providerId="ADAL" clId="{412E91D6-AB7B-1245-A0A7-51293094F1DB}" dt="2021-10-09T17:53:32.096" v="16424"/>
          <ac:picMkLst>
            <pc:docMk/>
            <pc:sldMk cId="2894878722" sldId="263"/>
            <ac:picMk id="47" creationId="{E78C703A-425E-5543-9E0F-85B602B14F13}"/>
          </ac:picMkLst>
        </pc:picChg>
        <pc:picChg chg="add del mod">
          <ac:chgData name="JOSE MANUEL REQUENA PLENS" userId="c7f1cc06-37be-4900-9549-bb4cdc587ba6" providerId="ADAL" clId="{412E91D6-AB7B-1245-A0A7-51293094F1DB}" dt="2021-10-09T17:53:47.775" v="16426"/>
          <ac:picMkLst>
            <pc:docMk/>
            <pc:sldMk cId="2894878722" sldId="263"/>
            <ac:picMk id="48" creationId="{32A841BC-F87E-2444-ACD6-A553A965793F}"/>
          </ac:picMkLst>
        </pc:picChg>
        <pc:picChg chg="add del mod">
          <ac:chgData name="JOSE MANUEL REQUENA PLENS" userId="c7f1cc06-37be-4900-9549-bb4cdc587ba6" providerId="ADAL" clId="{412E91D6-AB7B-1245-A0A7-51293094F1DB}" dt="2021-10-09T17:54:51.446" v="16428"/>
          <ac:picMkLst>
            <pc:docMk/>
            <pc:sldMk cId="2894878722" sldId="263"/>
            <ac:picMk id="49" creationId="{86705F2B-5CA3-714F-841A-EBAF31071444}"/>
          </ac:picMkLst>
        </pc:picChg>
        <pc:picChg chg="add del mod">
          <ac:chgData name="JOSE MANUEL REQUENA PLENS" userId="c7f1cc06-37be-4900-9549-bb4cdc587ba6" providerId="ADAL" clId="{412E91D6-AB7B-1245-A0A7-51293094F1DB}" dt="2021-10-09T17:57:11.528" v="16430"/>
          <ac:picMkLst>
            <pc:docMk/>
            <pc:sldMk cId="2894878722" sldId="263"/>
            <ac:picMk id="50" creationId="{D0FD35E8-C639-A341-BCE0-864B65F6DC09}"/>
          </ac:picMkLst>
        </pc:picChg>
        <pc:picChg chg="add del mod">
          <ac:chgData name="JOSE MANUEL REQUENA PLENS" userId="c7f1cc06-37be-4900-9549-bb4cdc587ba6" providerId="ADAL" clId="{412E91D6-AB7B-1245-A0A7-51293094F1DB}" dt="2021-10-09T18:05:23.071" v="16435"/>
          <ac:picMkLst>
            <pc:docMk/>
            <pc:sldMk cId="2894878722" sldId="263"/>
            <ac:picMk id="51" creationId="{060C5EB4-A340-124B-906F-A9D94D203996}"/>
          </ac:picMkLst>
        </pc:picChg>
        <pc:picChg chg="add del mod">
          <ac:chgData name="JOSE MANUEL REQUENA PLENS" userId="c7f1cc06-37be-4900-9549-bb4cdc587ba6" providerId="ADAL" clId="{412E91D6-AB7B-1245-A0A7-51293094F1DB}" dt="2021-10-09T18:08:08.819" v="16438"/>
          <ac:picMkLst>
            <pc:docMk/>
            <pc:sldMk cId="2894878722" sldId="263"/>
            <ac:picMk id="52" creationId="{F6A10F32-709C-EE49-80B3-8BB80EA8584B}"/>
          </ac:picMkLst>
        </pc:picChg>
        <pc:picChg chg="add del mod">
          <ac:chgData name="JOSE MANUEL REQUENA PLENS" userId="c7f1cc06-37be-4900-9549-bb4cdc587ba6" providerId="ADAL" clId="{412E91D6-AB7B-1245-A0A7-51293094F1DB}" dt="2021-10-09T18:09:09.651" v="16441"/>
          <ac:picMkLst>
            <pc:docMk/>
            <pc:sldMk cId="2894878722" sldId="263"/>
            <ac:picMk id="53" creationId="{07C89565-C69F-B242-A407-81DC76B3422C}"/>
          </ac:picMkLst>
        </pc:picChg>
        <pc:picChg chg="add del mod">
          <ac:chgData name="JOSE MANUEL REQUENA PLENS" userId="c7f1cc06-37be-4900-9549-bb4cdc587ba6" providerId="ADAL" clId="{412E91D6-AB7B-1245-A0A7-51293094F1DB}" dt="2021-10-09T18:09:44.708" v="16443"/>
          <ac:picMkLst>
            <pc:docMk/>
            <pc:sldMk cId="2894878722" sldId="263"/>
            <ac:picMk id="54" creationId="{905658E1-5BCB-4349-A6D1-493A9520502B}"/>
          </ac:picMkLst>
        </pc:picChg>
        <pc:picChg chg="add del mod">
          <ac:chgData name="JOSE MANUEL REQUENA PLENS" userId="c7f1cc06-37be-4900-9549-bb4cdc587ba6" providerId="ADAL" clId="{412E91D6-AB7B-1245-A0A7-51293094F1DB}" dt="2021-10-09T18:10:02.874" v="16445"/>
          <ac:picMkLst>
            <pc:docMk/>
            <pc:sldMk cId="2894878722" sldId="263"/>
            <ac:picMk id="55" creationId="{51306BDA-140D-AC4A-862E-2498BC81C251}"/>
          </ac:picMkLst>
        </pc:picChg>
        <pc:picChg chg="add mod">
          <ac:chgData name="JOSE MANUEL REQUENA PLENS" userId="c7f1cc06-37be-4900-9549-bb4cdc587ba6" providerId="ADAL" clId="{412E91D6-AB7B-1245-A0A7-51293094F1DB}" dt="2021-10-09T18:10:39.063" v="16446"/>
          <ac:picMkLst>
            <pc:docMk/>
            <pc:sldMk cId="2894878722" sldId="263"/>
            <ac:picMk id="56" creationId="{B2F98254-EA3E-0F45-A72B-865CFFCF9215}"/>
          </ac:picMkLst>
        </pc:picChg>
      </pc:sldChg>
      <pc:sldChg chg="addSp delSp modSp mod modTransition modAnim modNotesTx">
        <pc:chgData name="JOSE MANUEL REQUENA PLENS" userId="c7f1cc06-37be-4900-9549-bb4cdc587ba6" providerId="ADAL" clId="{412E91D6-AB7B-1245-A0A7-51293094F1DB}" dt="2021-10-09T19:44:57.884" v="16897"/>
        <pc:sldMkLst>
          <pc:docMk/>
          <pc:sldMk cId="2263632423" sldId="264"/>
        </pc:sldMkLst>
        <pc:spChg chg="mod">
          <ac:chgData name="JOSE MANUEL REQUENA PLENS" userId="c7f1cc06-37be-4900-9549-bb4cdc587ba6" providerId="ADAL" clId="{412E91D6-AB7B-1245-A0A7-51293094F1DB}" dt="2021-10-06T10:21:30.164" v="397" actId="20577"/>
          <ac:spMkLst>
            <pc:docMk/>
            <pc:sldMk cId="2263632423" sldId="264"/>
            <ac:spMk id="8" creationId="{24BE4E43-EDD6-9C4A-8751-D4B8C9300562}"/>
          </ac:spMkLst>
        </pc:spChg>
        <pc:spChg chg="add mod">
          <ac:chgData name="JOSE MANUEL REQUENA PLENS" userId="c7f1cc06-37be-4900-9549-bb4cdc587ba6" providerId="ADAL" clId="{412E91D6-AB7B-1245-A0A7-51293094F1DB}" dt="2021-10-09T18:39:32.387" v="16538"/>
          <ac:spMkLst>
            <pc:docMk/>
            <pc:sldMk cId="2263632423" sldId="264"/>
            <ac:spMk id="13" creationId="{BA1B3A72-772C-A847-8DDE-B18BF24AB405}"/>
          </ac:spMkLst>
        </pc:spChg>
        <pc:grpChg chg="del">
          <ac:chgData name="JOSE MANUEL REQUENA PLENS" userId="c7f1cc06-37be-4900-9549-bb4cdc587ba6" providerId="ADAL" clId="{412E91D6-AB7B-1245-A0A7-51293094F1DB}" dt="2021-10-06T10:14:18.543" v="261" actId="165"/>
          <ac:grpSpMkLst>
            <pc:docMk/>
            <pc:sldMk cId="2263632423" sldId="264"/>
            <ac:grpSpMk id="2" creationId="{A58F9CB4-8C77-0E4B-82B5-A07B566CAD3F}"/>
          </ac:grpSpMkLst>
        </pc:grpChg>
        <pc:picChg chg="add del mod">
          <ac:chgData name="JOSE MANUEL REQUENA PLENS" userId="c7f1cc06-37be-4900-9549-bb4cdc587ba6" providerId="ADAL" clId="{412E91D6-AB7B-1245-A0A7-51293094F1DB}" dt="2021-10-09T19:42:21.449" v="16880"/>
          <ac:picMkLst>
            <pc:docMk/>
            <pc:sldMk cId="2263632423" sldId="264"/>
            <ac:picMk id="2" creationId="{F2BD7DAA-4296-0746-AAF5-7D9D95DB9E2B}"/>
          </ac:picMkLst>
        </pc:picChg>
        <pc:picChg chg="add del mod">
          <ac:chgData name="JOSE MANUEL REQUENA PLENS" userId="c7f1cc06-37be-4900-9549-bb4cdc587ba6" providerId="ADAL" clId="{412E91D6-AB7B-1245-A0A7-51293094F1DB}" dt="2021-10-09T19:42:38.375" v="16882"/>
          <ac:picMkLst>
            <pc:docMk/>
            <pc:sldMk cId="2263632423" sldId="264"/>
            <ac:picMk id="3" creationId="{186751F1-608E-CE47-A34D-451CE11E5EC8}"/>
          </ac:picMkLst>
        </pc:picChg>
        <pc:picChg chg="add del mod">
          <ac:chgData name="JOSE MANUEL REQUENA PLENS" userId="c7f1cc06-37be-4900-9549-bb4cdc587ba6" providerId="ADAL" clId="{412E91D6-AB7B-1245-A0A7-51293094F1DB}" dt="2021-10-09T19:42:50.982" v="16884"/>
          <ac:picMkLst>
            <pc:docMk/>
            <pc:sldMk cId="2263632423" sldId="264"/>
            <ac:picMk id="4" creationId="{D168702F-0583-3048-AD69-0F7AD73C180A}"/>
          </ac:picMkLst>
        </pc:picChg>
        <pc:picChg chg="del mod topLvl">
          <ac:chgData name="JOSE MANUEL REQUENA PLENS" userId="c7f1cc06-37be-4900-9549-bb4cdc587ba6" providerId="ADAL" clId="{412E91D6-AB7B-1245-A0A7-51293094F1DB}" dt="2021-10-06T10:14:21.934" v="262" actId="478"/>
          <ac:picMkLst>
            <pc:docMk/>
            <pc:sldMk cId="2263632423" sldId="264"/>
            <ac:picMk id="5" creationId="{28F65B85-1DC0-7841-9110-4D0DBCF623B4}"/>
          </ac:picMkLst>
        </pc:picChg>
        <pc:picChg chg="add del mod">
          <ac:chgData name="JOSE MANUEL REQUENA PLENS" userId="c7f1cc06-37be-4900-9549-bb4cdc587ba6" providerId="ADAL" clId="{412E91D6-AB7B-1245-A0A7-51293094F1DB}" dt="2021-10-09T19:43:04.649" v="16886"/>
          <ac:picMkLst>
            <pc:docMk/>
            <pc:sldMk cId="2263632423" sldId="264"/>
            <ac:picMk id="5" creationId="{36DCAD04-78FA-A744-B05E-2E20A822FEEF}"/>
          </ac:picMkLst>
        </pc:picChg>
        <pc:picChg chg="mod topLvl">
          <ac:chgData name="JOSE MANUEL REQUENA PLENS" userId="c7f1cc06-37be-4900-9549-bb4cdc587ba6" providerId="ADAL" clId="{412E91D6-AB7B-1245-A0A7-51293094F1DB}" dt="2021-10-06T10:21:19.780" v="394" actId="1036"/>
          <ac:picMkLst>
            <pc:docMk/>
            <pc:sldMk cId="2263632423" sldId="264"/>
            <ac:picMk id="6" creationId="{78A77C30-20D0-D043-9CFB-CF14A6E402A3}"/>
          </ac:picMkLst>
        </pc:picChg>
        <pc:picChg chg="add del mod">
          <ac:chgData name="JOSE MANUEL REQUENA PLENS" userId="c7f1cc06-37be-4900-9549-bb4cdc587ba6" providerId="ADAL" clId="{412E91D6-AB7B-1245-A0A7-51293094F1DB}" dt="2021-10-09T19:43:17.102" v="16888"/>
          <ac:picMkLst>
            <pc:docMk/>
            <pc:sldMk cId="2263632423" sldId="264"/>
            <ac:picMk id="10" creationId="{83686560-9795-D943-9CB8-46D004C59E57}"/>
          </ac:picMkLst>
        </pc:picChg>
        <pc:picChg chg="add del mod">
          <ac:chgData name="JOSE MANUEL REQUENA PLENS" userId="c7f1cc06-37be-4900-9549-bb4cdc587ba6" providerId="ADAL" clId="{412E91D6-AB7B-1245-A0A7-51293094F1DB}" dt="2021-10-09T19:43:29.786" v="16890"/>
          <ac:picMkLst>
            <pc:docMk/>
            <pc:sldMk cId="2263632423" sldId="264"/>
            <ac:picMk id="11" creationId="{6F2AD90C-30D0-6849-BCF0-DC0B16766241}"/>
          </ac:picMkLst>
        </pc:picChg>
        <pc:picChg chg="add del mod">
          <ac:chgData name="JOSE MANUEL REQUENA PLENS" userId="c7f1cc06-37be-4900-9549-bb4cdc587ba6" providerId="ADAL" clId="{412E91D6-AB7B-1245-A0A7-51293094F1DB}" dt="2021-10-09T19:43:45.225" v="16892"/>
          <ac:picMkLst>
            <pc:docMk/>
            <pc:sldMk cId="2263632423" sldId="264"/>
            <ac:picMk id="15" creationId="{E831BD34-4F79-3949-8C71-155B1A8CD35D}"/>
          </ac:picMkLst>
        </pc:picChg>
        <pc:picChg chg="add del mod">
          <ac:chgData name="JOSE MANUEL REQUENA PLENS" userId="c7f1cc06-37be-4900-9549-bb4cdc587ba6" providerId="ADAL" clId="{412E91D6-AB7B-1245-A0A7-51293094F1DB}" dt="2021-10-09T19:43:54.118" v="16894"/>
          <ac:picMkLst>
            <pc:docMk/>
            <pc:sldMk cId="2263632423" sldId="264"/>
            <ac:picMk id="16" creationId="{EEE81C48-1C65-F445-AFAC-366A5E1CCD91}"/>
          </ac:picMkLst>
        </pc:picChg>
        <pc:picChg chg="add del mod">
          <ac:chgData name="JOSE MANUEL REQUENA PLENS" userId="c7f1cc06-37be-4900-9549-bb4cdc587ba6" providerId="ADAL" clId="{412E91D6-AB7B-1245-A0A7-51293094F1DB}" dt="2021-10-09T19:44:08.853" v="16896"/>
          <ac:picMkLst>
            <pc:docMk/>
            <pc:sldMk cId="2263632423" sldId="264"/>
            <ac:picMk id="17" creationId="{61FC1075-DCEC-864A-8F03-F1612F8D3425}"/>
          </ac:picMkLst>
        </pc:picChg>
        <pc:picChg chg="add mod">
          <ac:chgData name="JOSE MANUEL REQUENA PLENS" userId="c7f1cc06-37be-4900-9549-bb4cdc587ba6" providerId="ADAL" clId="{412E91D6-AB7B-1245-A0A7-51293094F1DB}" dt="2021-10-09T19:44:57.884" v="16897"/>
          <ac:picMkLst>
            <pc:docMk/>
            <pc:sldMk cId="2263632423" sldId="264"/>
            <ac:picMk id="18" creationId="{D658247F-AD6E-AC4D-97DB-01790A771573}"/>
          </ac:picMkLst>
        </pc:picChg>
        <pc:picChg chg="add mod">
          <ac:chgData name="JOSE MANUEL REQUENA PLENS" userId="c7f1cc06-37be-4900-9549-bb4cdc587ba6" providerId="ADAL" clId="{412E91D6-AB7B-1245-A0A7-51293094F1DB}" dt="2021-10-06T10:29:40.522" v="432" actId="1076"/>
          <ac:picMkLst>
            <pc:docMk/>
            <pc:sldMk cId="2263632423" sldId="264"/>
            <ac:picMk id="31" creationId="{3A81AC17-0BBD-BA40-A843-542F1420B05D}"/>
          </ac:picMkLst>
        </pc:picChg>
        <pc:picChg chg="add mod">
          <ac:chgData name="JOSE MANUEL REQUENA PLENS" userId="c7f1cc06-37be-4900-9549-bb4cdc587ba6" providerId="ADAL" clId="{412E91D6-AB7B-1245-A0A7-51293094F1DB}" dt="2021-10-06T10:31:22.597" v="442" actId="1076"/>
          <ac:picMkLst>
            <pc:docMk/>
            <pc:sldMk cId="2263632423" sldId="264"/>
            <ac:picMk id="33" creationId="{EDBABBD5-0970-BC47-B965-E74E550F9A83}"/>
          </ac:picMkLst>
        </pc:picChg>
        <pc:picChg chg="add mod">
          <ac:chgData name="JOSE MANUEL REQUENA PLENS" userId="c7f1cc06-37be-4900-9549-bb4cdc587ba6" providerId="ADAL" clId="{412E91D6-AB7B-1245-A0A7-51293094F1DB}" dt="2021-10-06T10:33:05.003" v="468" actId="1036"/>
          <ac:picMkLst>
            <pc:docMk/>
            <pc:sldMk cId="2263632423" sldId="264"/>
            <ac:picMk id="35" creationId="{F9CA6C33-38AC-9649-8B5A-D856C0FB065D}"/>
          </ac:picMkLst>
        </pc:picChg>
        <pc:picChg chg="add mod">
          <ac:chgData name="JOSE MANUEL REQUENA PLENS" userId="c7f1cc06-37be-4900-9549-bb4cdc587ba6" providerId="ADAL" clId="{412E91D6-AB7B-1245-A0A7-51293094F1DB}" dt="2021-10-06T10:35:18.765" v="491" actId="1035"/>
          <ac:picMkLst>
            <pc:docMk/>
            <pc:sldMk cId="2263632423" sldId="264"/>
            <ac:picMk id="37" creationId="{BA145D4C-1531-A144-93B8-5A74504A20B3}"/>
          </ac:picMkLst>
        </pc:picChg>
        <pc:cxnChg chg="add del mod">
          <ac:chgData name="JOSE MANUEL REQUENA PLENS" userId="c7f1cc06-37be-4900-9549-bb4cdc587ba6" providerId="ADAL" clId="{412E91D6-AB7B-1245-A0A7-51293094F1DB}" dt="2021-10-06T10:20:18.012" v="375" actId="478"/>
          <ac:cxnSpMkLst>
            <pc:docMk/>
            <pc:sldMk cId="2263632423" sldId="264"/>
            <ac:cxnSpMk id="4" creationId="{C2D8E39E-4404-A84D-9F27-48AD55D2D396}"/>
          </ac:cxnSpMkLst>
        </pc:cxnChg>
        <pc:cxnChg chg="add mod">
          <ac:chgData name="JOSE MANUEL REQUENA PLENS" userId="c7f1cc06-37be-4900-9549-bb4cdc587ba6" providerId="ADAL" clId="{412E91D6-AB7B-1245-A0A7-51293094F1DB}" dt="2021-10-06T10:22:09.048" v="405" actId="14100"/>
          <ac:cxnSpMkLst>
            <pc:docMk/>
            <pc:sldMk cId="2263632423" sldId="264"/>
            <ac:cxnSpMk id="12" creationId="{20386CA9-52B9-FA4A-A351-AE68A14300BA}"/>
          </ac:cxnSpMkLst>
        </pc:cxnChg>
        <pc:cxnChg chg="add mod">
          <ac:chgData name="JOSE MANUEL REQUENA PLENS" userId="c7f1cc06-37be-4900-9549-bb4cdc587ba6" providerId="ADAL" clId="{412E91D6-AB7B-1245-A0A7-51293094F1DB}" dt="2021-10-06T10:24:06.741" v="427" actId="14100"/>
          <ac:cxnSpMkLst>
            <pc:docMk/>
            <pc:sldMk cId="2263632423" sldId="264"/>
            <ac:cxnSpMk id="14" creationId="{42344FD2-DBC7-D743-8102-5D3816219B62}"/>
          </ac:cxnSpMkLst>
        </pc:cxnChg>
        <pc:cxnChg chg="add mod">
          <ac:chgData name="JOSE MANUEL REQUENA PLENS" userId="c7f1cc06-37be-4900-9549-bb4cdc587ba6" providerId="ADAL" clId="{412E91D6-AB7B-1245-A0A7-51293094F1DB}" dt="2021-10-06T10:24:16.183" v="429" actId="14100"/>
          <ac:cxnSpMkLst>
            <pc:docMk/>
            <pc:sldMk cId="2263632423" sldId="264"/>
            <ac:cxnSpMk id="21" creationId="{927F718A-ADAF-BE43-8C50-F65E99CCBD85}"/>
          </ac:cxnSpMkLst>
        </pc:cxnChg>
      </pc:sldChg>
      <pc:sldChg chg="addSp delSp modSp mod modTransition modAnim modNotesTx">
        <pc:chgData name="JOSE MANUEL REQUENA PLENS" userId="c7f1cc06-37be-4900-9549-bb4cdc587ba6" providerId="ADAL" clId="{412E91D6-AB7B-1245-A0A7-51293094F1DB}" dt="2021-10-09T21:10:55.076" v="17525"/>
        <pc:sldMkLst>
          <pc:docMk/>
          <pc:sldMk cId="1809106761" sldId="265"/>
        </pc:sldMkLst>
        <pc:spChg chg="add mod">
          <ac:chgData name="JOSE MANUEL REQUENA PLENS" userId="c7f1cc06-37be-4900-9549-bb4cdc587ba6" providerId="ADAL" clId="{412E91D6-AB7B-1245-A0A7-51293094F1DB}" dt="2021-10-09T18:40:59.279" v="16570" actId="20577"/>
          <ac:spMkLst>
            <pc:docMk/>
            <pc:sldMk cId="1809106761" sldId="265"/>
            <ac:spMk id="5" creationId="{309E8CB6-D5DA-7541-B416-F07C81E45259}"/>
          </ac:spMkLst>
        </pc:spChg>
        <pc:picChg chg="add del mod">
          <ac:chgData name="JOSE MANUEL REQUENA PLENS" userId="c7f1cc06-37be-4900-9549-bb4cdc587ba6" providerId="ADAL" clId="{412E91D6-AB7B-1245-A0A7-51293094F1DB}" dt="2021-10-09T21:06:05.188" v="17508"/>
          <ac:picMkLst>
            <pc:docMk/>
            <pc:sldMk cId="1809106761" sldId="265"/>
            <ac:picMk id="2" creationId="{49BB2D49-8711-3044-884D-388196E2BFB7}"/>
          </ac:picMkLst>
        </pc:picChg>
        <pc:picChg chg="add del mod">
          <ac:chgData name="JOSE MANUEL REQUENA PLENS" userId="c7f1cc06-37be-4900-9549-bb4cdc587ba6" providerId="ADAL" clId="{412E91D6-AB7B-1245-A0A7-51293094F1DB}" dt="2021-10-09T21:06:27.275" v="17510"/>
          <ac:picMkLst>
            <pc:docMk/>
            <pc:sldMk cId="1809106761" sldId="265"/>
            <ac:picMk id="3" creationId="{B80A2870-D9B3-6A41-87A5-0C081FC7F4B3}"/>
          </ac:picMkLst>
        </pc:picChg>
        <pc:picChg chg="add del mod">
          <ac:chgData name="JOSE MANUEL REQUENA PLENS" userId="c7f1cc06-37be-4900-9549-bb4cdc587ba6" providerId="ADAL" clId="{412E91D6-AB7B-1245-A0A7-51293094F1DB}" dt="2021-10-09T21:06:50.525" v="17512"/>
          <ac:picMkLst>
            <pc:docMk/>
            <pc:sldMk cId="1809106761" sldId="265"/>
            <ac:picMk id="4" creationId="{CACD34AD-E4B7-4A4C-BB70-992EE78C18F0}"/>
          </ac:picMkLst>
        </pc:picChg>
        <pc:picChg chg="add del mod">
          <ac:chgData name="JOSE MANUEL REQUENA PLENS" userId="c7f1cc06-37be-4900-9549-bb4cdc587ba6" providerId="ADAL" clId="{412E91D6-AB7B-1245-A0A7-51293094F1DB}" dt="2021-10-09T21:07:04.509" v="17514"/>
          <ac:picMkLst>
            <pc:docMk/>
            <pc:sldMk cId="1809106761" sldId="265"/>
            <ac:picMk id="6" creationId="{9F153B99-EA06-4148-9092-D95ACE129E20}"/>
          </ac:picMkLst>
        </pc:picChg>
        <pc:picChg chg="add del mod">
          <ac:chgData name="JOSE MANUEL REQUENA PLENS" userId="c7f1cc06-37be-4900-9549-bb4cdc587ba6" providerId="ADAL" clId="{412E91D6-AB7B-1245-A0A7-51293094F1DB}" dt="2021-10-09T21:07:12.221" v="17516"/>
          <ac:picMkLst>
            <pc:docMk/>
            <pc:sldMk cId="1809106761" sldId="265"/>
            <ac:picMk id="10" creationId="{072A956E-393E-5441-A011-213B15277868}"/>
          </ac:picMkLst>
        </pc:picChg>
        <pc:picChg chg="add del mod">
          <ac:chgData name="JOSE MANUEL REQUENA PLENS" userId="c7f1cc06-37be-4900-9549-bb4cdc587ba6" providerId="ADAL" clId="{412E91D6-AB7B-1245-A0A7-51293094F1DB}" dt="2021-10-09T21:07:33.848" v="17518"/>
          <ac:picMkLst>
            <pc:docMk/>
            <pc:sldMk cId="1809106761" sldId="265"/>
            <ac:picMk id="11" creationId="{A8E88A00-23D5-6E41-A6FF-73D6C47EE9EC}"/>
          </ac:picMkLst>
        </pc:picChg>
        <pc:picChg chg="add del mod">
          <ac:chgData name="JOSE MANUEL REQUENA PLENS" userId="c7f1cc06-37be-4900-9549-bb4cdc587ba6" providerId="ADAL" clId="{412E91D6-AB7B-1245-A0A7-51293094F1DB}" dt="2021-10-09T21:10:01.642" v="17520"/>
          <ac:picMkLst>
            <pc:docMk/>
            <pc:sldMk cId="1809106761" sldId="265"/>
            <ac:picMk id="12" creationId="{0595C979-A4DF-0847-B708-59D602DAD5B1}"/>
          </ac:picMkLst>
        </pc:picChg>
        <pc:picChg chg="add del mod">
          <ac:chgData name="JOSE MANUEL REQUENA PLENS" userId="c7f1cc06-37be-4900-9549-bb4cdc587ba6" providerId="ADAL" clId="{412E91D6-AB7B-1245-A0A7-51293094F1DB}" dt="2021-10-09T21:10:22.863" v="17522"/>
          <ac:picMkLst>
            <pc:docMk/>
            <pc:sldMk cId="1809106761" sldId="265"/>
            <ac:picMk id="13" creationId="{886362C6-B81E-9D4E-9D1E-2C6931853151}"/>
          </ac:picMkLst>
        </pc:picChg>
        <pc:picChg chg="add del mod">
          <ac:chgData name="JOSE MANUEL REQUENA PLENS" userId="c7f1cc06-37be-4900-9549-bb4cdc587ba6" providerId="ADAL" clId="{412E91D6-AB7B-1245-A0A7-51293094F1DB}" dt="2021-10-09T21:10:30.968" v="17524"/>
          <ac:picMkLst>
            <pc:docMk/>
            <pc:sldMk cId="1809106761" sldId="265"/>
            <ac:picMk id="14" creationId="{38272EB6-6BDE-E045-A804-4EB8E4FC92A6}"/>
          </ac:picMkLst>
        </pc:picChg>
        <pc:picChg chg="add mod">
          <ac:chgData name="JOSE MANUEL REQUENA PLENS" userId="c7f1cc06-37be-4900-9549-bb4cdc587ba6" providerId="ADAL" clId="{412E91D6-AB7B-1245-A0A7-51293094F1DB}" dt="2021-10-09T21:10:55.076" v="17525"/>
          <ac:picMkLst>
            <pc:docMk/>
            <pc:sldMk cId="1809106761" sldId="265"/>
            <ac:picMk id="15" creationId="{C4DAE8E6-B585-DB4B-A2EE-3E459D67B62D}"/>
          </ac:picMkLst>
        </pc:picChg>
      </pc:sldChg>
      <pc:sldChg chg="addSp delSp modSp modTransition modAnim modNotesTx">
        <pc:chgData name="JOSE MANUEL REQUENA PLENS" userId="c7f1cc06-37be-4900-9549-bb4cdc587ba6" providerId="ADAL" clId="{412E91D6-AB7B-1245-A0A7-51293094F1DB}" dt="2021-10-10T18:08:03.948" v="17561"/>
        <pc:sldMkLst>
          <pc:docMk/>
          <pc:sldMk cId="3226808045" sldId="266"/>
        </pc:sldMkLst>
        <pc:picChg chg="add del mod">
          <ac:chgData name="JOSE MANUEL REQUENA PLENS" userId="c7f1cc06-37be-4900-9549-bb4cdc587ba6" providerId="ADAL" clId="{412E91D6-AB7B-1245-A0A7-51293094F1DB}" dt="2021-10-09T16:28:42.781" v="16072"/>
          <ac:picMkLst>
            <pc:docMk/>
            <pc:sldMk cId="3226808045" sldId="266"/>
            <ac:picMk id="2" creationId="{686E2587-CDF9-2C47-8EDB-E2914AFE1325}"/>
          </ac:picMkLst>
        </pc:picChg>
        <pc:picChg chg="add del mod">
          <ac:chgData name="JOSE MANUEL REQUENA PLENS" userId="c7f1cc06-37be-4900-9549-bb4cdc587ba6" providerId="ADAL" clId="{412E91D6-AB7B-1245-A0A7-51293094F1DB}" dt="2021-10-09T16:29:32.353" v="16074"/>
          <ac:picMkLst>
            <pc:docMk/>
            <pc:sldMk cId="3226808045" sldId="266"/>
            <ac:picMk id="3" creationId="{49C89097-BDD0-D94D-9B20-EE11097CF7BF}"/>
          </ac:picMkLst>
        </pc:picChg>
        <pc:picChg chg="add del mod">
          <ac:chgData name="JOSE MANUEL REQUENA PLENS" userId="c7f1cc06-37be-4900-9549-bb4cdc587ba6" providerId="ADAL" clId="{412E91D6-AB7B-1245-A0A7-51293094F1DB}" dt="2021-10-09T16:31:05.244" v="16076"/>
          <ac:picMkLst>
            <pc:docMk/>
            <pc:sldMk cId="3226808045" sldId="266"/>
            <ac:picMk id="5" creationId="{3AB3C6A5-8FA1-AA4F-A4B3-3C10BB252BD9}"/>
          </ac:picMkLst>
        </pc:picChg>
        <pc:picChg chg="add del mod">
          <ac:chgData name="JOSE MANUEL REQUENA PLENS" userId="c7f1cc06-37be-4900-9549-bb4cdc587ba6" providerId="ADAL" clId="{412E91D6-AB7B-1245-A0A7-51293094F1DB}" dt="2021-10-09T16:31:15.829" v="16078"/>
          <ac:picMkLst>
            <pc:docMk/>
            <pc:sldMk cId="3226808045" sldId="266"/>
            <ac:picMk id="6" creationId="{0E2711F9-F655-F242-84D5-18C163462106}"/>
          </ac:picMkLst>
        </pc:picChg>
        <pc:picChg chg="add del mod">
          <ac:chgData name="JOSE MANUEL REQUENA PLENS" userId="c7f1cc06-37be-4900-9549-bb4cdc587ba6" providerId="ADAL" clId="{412E91D6-AB7B-1245-A0A7-51293094F1DB}" dt="2021-10-09T16:32:25.675" v="16089"/>
          <ac:picMkLst>
            <pc:docMk/>
            <pc:sldMk cId="3226808045" sldId="266"/>
            <ac:picMk id="10" creationId="{55F6DCC7-A953-454A-8E0E-AEF13F3CEB22}"/>
          </ac:picMkLst>
        </pc:picChg>
        <pc:picChg chg="add del mod">
          <ac:chgData name="JOSE MANUEL REQUENA PLENS" userId="c7f1cc06-37be-4900-9549-bb4cdc587ba6" providerId="ADAL" clId="{412E91D6-AB7B-1245-A0A7-51293094F1DB}" dt="2021-10-09T16:32:50.235" v="16091"/>
          <ac:picMkLst>
            <pc:docMk/>
            <pc:sldMk cId="3226808045" sldId="266"/>
            <ac:picMk id="14" creationId="{D6D20EBE-6AF2-5A40-B567-F1A158E966D5}"/>
          </ac:picMkLst>
        </pc:picChg>
        <pc:picChg chg="add del mod">
          <ac:chgData name="JOSE MANUEL REQUENA PLENS" userId="c7f1cc06-37be-4900-9549-bb4cdc587ba6" providerId="ADAL" clId="{412E91D6-AB7B-1245-A0A7-51293094F1DB}" dt="2021-10-09T16:33:20.573" v="16093"/>
          <ac:picMkLst>
            <pc:docMk/>
            <pc:sldMk cId="3226808045" sldId="266"/>
            <ac:picMk id="15" creationId="{80BF9836-1766-874C-ABC9-766623590A27}"/>
          </ac:picMkLst>
        </pc:picChg>
        <pc:picChg chg="add del mod">
          <ac:chgData name="JOSE MANUEL REQUENA PLENS" userId="c7f1cc06-37be-4900-9549-bb4cdc587ba6" providerId="ADAL" clId="{412E91D6-AB7B-1245-A0A7-51293094F1DB}" dt="2021-10-09T16:33:37.328" v="16095"/>
          <ac:picMkLst>
            <pc:docMk/>
            <pc:sldMk cId="3226808045" sldId="266"/>
            <ac:picMk id="16" creationId="{0F5D5B7A-08A7-F144-9786-D76FC7E06EE8}"/>
          </ac:picMkLst>
        </pc:picChg>
        <pc:picChg chg="add del mod">
          <ac:chgData name="JOSE MANUEL REQUENA PLENS" userId="c7f1cc06-37be-4900-9549-bb4cdc587ba6" providerId="ADAL" clId="{412E91D6-AB7B-1245-A0A7-51293094F1DB}" dt="2021-10-09T16:33:49.644" v="16097"/>
          <ac:picMkLst>
            <pc:docMk/>
            <pc:sldMk cId="3226808045" sldId="266"/>
            <ac:picMk id="17" creationId="{4014FAA1-AFCA-2C47-A65A-A7BD09B26E73}"/>
          </ac:picMkLst>
        </pc:picChg>
        <pc:picChg chg="add del mod">
          <ac:chgData name="JOSE MANUEL REQUENA PLENS" userId="c7f1cc06-37be-4900-9549-bb4cdc587ba6" providerId="ADAL" clId="{412E91D6-AB7B-1245-A0A7-51293094F1DB}" dt="2021-10-09T16:34:10.051" v="16099"/>
          <ac:picMkLst>
            <pc:docMk/>
            <pc:sldMk cId="3226808045" sldId="266"/>
            <ac:picMk id="18" creationId="{155EA698-24F2-AD49-8C51-7C9481E6DF7A}"/>
          </ac:picMkLst>
        </pc:picChg>
        <pc:picChg chg="add del mod">
          <ac:chgData name="JOSE MANUEL REQUENA PLENS" userId="c7f1cc06-37be-4900-9549-bb4cdc587ba6" providerId="ADAL" clId="{412E91D6-AB7B-1245-A0A7-51293094F1DB}" dt="2021-10-09T16:34:52.145" v="16101"/>
          <ac:picMkLst>
            <pc:docMk/>
            <pc:sldMk cId="3226808045" sldId="266"/>
            <ac:picMk id="19" creationId="{5350347B-9D58-0F47-836A-D0039BD6036E}"/>
          </ac:picMkLst>
        </pc:picChg>
        <pc:picChg chg="add del mod">
          <ac:chgData name="JOSE MANUEL REQUENA PLENS" userId="c7f1cc06-37be-4900-9549-bb4cdc587ba6" providerId="ADAL" clId="{412E91D6-AB7B-1245-A0A7-51293094F1DB}" dt="2021-10-09T16:35:21.372" v="16103"/>
          <ac:picMkLst>
            <pc:docMk/>
            <pc:sldMk cId="3226808045" sldId="266"/>
            <ac:picMk id="20" creationId="{0FC9564A-17BF-1149-A875-9E157100162E}"/>
          </ac:picMkLst>
        </pc:picChg>
        <pc:picChg chg="add del mod">
          <ac:chgData name="JOSE MANUEL REQUENA PLENS" userId="c7f1cc06-37be-4900-9549-bb4cdc587ba6" providerId="ADAL" clId="{412E91D6-AB7B-1245-A0A7-51293094F1DB}" dt="2021-10-09T16:35:32.173" v="16105"/>
          <ac:picMkLst>
            <pc:docMk/>
            <pc:sldMk cId="3226808045" sldId="266"/>
            <ac:picMk id="21" creationId="{0BC84990-F5BB-8F4D-B65B-2D50A66BB1FD}"/>
          </ac:picMkLst>
        </pc:picChg>
        <pc:picChg chg="add del mod">
          <ac:chgData name="JOSE MANUEL REQUENA PLENS" userId="c7f1cc06-37be-4900-9549-bb4cdc587ba6" providerId="ADAL" clId="{412E91D6-AB7B-1245-A0A7-51293094F1DB}" dt="2021-10-09T16:35:42.706" v="16107"/>
          <ac:picMkLst>
            <pc:docMk/>
            <pc:sldMk cId="3226808045" sldId="266"/>
            <ac:picMk id="22" creationId="{6882F084-0449-544F-9A64-595C80ADA97E}"/>
          </ac:picMkLst>
        </pc:picChg>
        <pc:picChg chg="add del mod">
          <ac:chgData name="JOSE MANUEL REQUENA PLENS" userId="c7f1cc06-37be-4900-9549-bb4cdc587ba6" providerId="ADAL" clId="{412E91D6-AB7B-1245-A0A7-51293094F1DB}" dt="2021-10-09T16:35:51.682" v="16109"/>
          <ac:picMkLst>
            <pc:docMk/>
            <pc:sldMk cId="3226808045" sldId="266"/>
            <ac:picMk id="23" creationId="{154C1CBA-05EF-DF40-8937-C45683347A48}"/>
          </ac:picMkLst>
        </pc:picChg>
        <pc:picChg chg="add del mod">
          <ac:chgData name="JOSE MANUEL REQUENA PLENS" userId="c7f1cc06-37be-4900-9549-bb4cdc587ba6" providerId="ADAL" clId="{412E91D6-AB7B-1245-A0A7-51293094F1DB}" dt="2021-10-09T16:36:08.299" v="16111"/>
          <ac:picMkLst>
            <pc:docMk/>
            <pc:sldMk cId="3226808045" sldId="266"/>
            <ac:picMk id="24" creationId="{31DC055F-F96D-2244-B09C-7B3B40E974E2}"/>
          </ac:picMkLst>
        </pc:picChg>
        <pc:picChg chg="add del mod">
          <ac:chgData name="JOSE MANUEL REQUENA PLENS" userId="c7f1cc06-37be-4900-9549-bb4cdc587ba6" providerId="ADAL" clId="{412E91D6-AB7B-1245-A0A7-51293094F1DB}" dt="2021-10-09T16:37:52.130" v="16113"/>
          <ac:picMkLst>
            <pc:docMk/>
            <pc:sldMk cId="3226808045" sldId="266"/>
            <ac:picMk id="25" creationId="{C8F12274-446C-904E-851B-929B50F7C77A}"/>
          </ac:picMkLst>
        </pc:picChg>
        <pc:picChg chg="add del mod">
          <ac:chgData name="JOSE MANUEL REQUENA PLENS" userId="c7f1cc06-37be-4900-9549-bb4cdc587ba6" providerId="ADAL" clId="{412E91D6-AB7B-1245-A0A7-51293094F1DB}" dt="2021-10-09T16:38:13.789" v="16115"/>
          <ac:picMkLst>
            <pc:docMk/>
            <pc:sldMk cId="3226808045" sldId="266"/>
            <ac:picMk id="26" creationId="{DEEAC099-0ED9-F147-BFF9-6795A36A0EAA}"/>
          </ac:picMkLst>
        </pc:picChg>
        <pc:picChg chg="add del mod">
          <ac:chgData name="JOSE MANUEL REQUENA PLENS" userId="c7f1cc06-37be-4900-9549-bb4cdc587ba6" providerId="ADAL" clId="{412E91D6-AB7B-1245-A0A7-51293094F1DB}" dt="2021-10-09T16:38:43.359" v="16117"/>
          <ac:picMkLst>
            <pc:docMk/>
            <pc:sldMk cId="3226808045" sldId="266"/>
            <ac:picMk id="27" creationId="{E84715C5-0ED8-4744-803E-2C1B5D757CAB}"/>
          </ac:picMkLst>
        </pc:picChg>
        <pc:picChg chg="add del mod">
          <ac:chgData name="JOSE MANUEL REQUENA PLENS" userId="c7f1cc06-37be-4900-9549-bb4cdc587ba6" providerId="ADAL" clId="{412E91D6-AB7B-1245-A0A7-51293094F1DB}" dt="2021-10-09T16:38:59.561" v="16119"/>
          <ac:picMkLst>
            <pc:docMk/>
            <pc:sldMk cId="3226808045" sldId="266"/>
            <ac:picMk id="28" creationId="{E924A897-0D98-3242-8035-E82BC0E3B963}"/>
          </ac:picMkLst>
        </pc:picChg>
        <pc:picChg chg="add del mod">
          <ac:chgData name="JOSE MANUEL REQUENA PLENS" userId="c7f1cc06-37be-4900-9549-bb4cdc587ba6" providerId="ADAL" clId="{412E91D6-AB7B-1245-A0A7-51293094F1DB}" dt="2021-10-09T16:39:29.632" v="16121"/>
          <ac:picMkLst>
            <pc:docMk/>
            <pc:sldMk cId="3226808045" sldId="266"/>
            <ac:picMk id="29" creationId="{D0FCF6EE-F5B0-A04E-9104-5265D6CE6A10}"/>
          </ac:picMkLst>
        </pc:picChg>
        <pc:picChg chg="add del mod">
          <ac:chgData name="JOSE MANUEL REQUENA PLENS" userId="c7f1cc06-37be-4900-9549-bb4cdc587ba6" providerId="ADAL" clId="{412E91D6-AB7B-1245-A0A7-51293094F1DB}" dt="2021-10-09T16:39:48.275" v="16123"/>
          <ac:picMkLst>
            <pc:docMk/>
            <pc:sldMk cId="3226808045" sldId="266"/>
            <ac:picMk id="30" creationId="{0F83CA47-5B05-B24D-8F1B-8D72045300F3}"/>
          </ac:picMkLst>
        </pc:picChg>
        <pc:picChg chg="add del mod">
          <ac:chgData name="JOSE MANUEL REQUENA PLENS" userId="c7f1cc06-37be-4900-9549-bb4cdc587ba6" providerId="ADAL" clId="{412E91D6-AB7B-1245-A0A7-51293094F1DB}" dt="2021-10-09T16:40:10.404" v="16125"/>
          <ac:picMkLst>
            <pc:docMk/>
            <pc:sldMk cId="3226808045" sldId="266"/>
            <ac:picMk id="31" creationId="{D0A232FD-A730-DC41-A093-41327D71401F}"/>
          </ac:picMkLst>
        </pc:picChg>
        <pc:picChg chg="add del mod">
          <ac:chgData name="JOSE MANUEL REQUENA PLENS" userId="c7f1cc06-37be-4900-9549-bb4cdc587ba6" providerId="ADAL" clId="{412E91D6-AB7B-1245-A0A7-51293094F1DB}" dt="2021-10-09T16:40:22.064" v="16127"/>
          <ac:picMkLst>
            <pc:docMk/>
            <pc:sldMk cId="3226808045" sldId="266"/>
            <ac:picMk id="32" creationId="{1A2DAEF6-AEB0-674C-AEE8-2F8C108D1FB2}"/>
          </ac:picMkLst>
        </pc:picChg>
        <pc:picChg chg="add del mod">
          <ac:chgData name="JOSE MANUEL REQUENA PLENS" userId="c7f1cc06-37be-4900-9549-bb4cdc587ba6" providerId="ADAL" clId="{412E91D6-AB7B-1245-A0A7-51293094F1DB}" dt="2021-10-09T16:40:33.754" v="16129"/>
          <ac:picMkLst>
            <pc:docMk/>
            <pc:sldMk cId="3226808045" sldId="266"/>
            <ac:picMk id="33" creationId="{185FDB61-E19C-7A43-A2F9-CF88CB872B77}"/>
          </ac:picMkLst>
        </pc:picChg>
        <pc:picChg chg="add del mod">
          <ac:chgData name="JOSE MANUEL REQUENA PLENS" userId="c7f1cc06-37be-4900-9549-bb4cdc587ba6" providerId="ADAL" clId="{412E91D6-AB7B-1245-A0A7-51293094F1DB}" dt="2021-10-09T16:40:51.915" v="16131"/>
          <ac:picMkLst>
            <pc:docMk/>
            <pc:sldMk cId="3226808045" sldId="266"/>
            <ac:picMk id="34" creationId="{7EE3E702-ED8F-4A4C-AAF3-C34CC21415FC}"/>
          </ac:picMkLst>
        </pc:picChg>
        <pc:picChg chg="add del mod">
          <ac:chgData name="JOSE MANUEL REQUENA PLENS" userId="c7f1cc06-37be-4900-9549-bb4cdc587ba6" providerId="ADAL" clId="{412E91D6-AB7B-1245-A0A7-51293094F1DB}" dt="2021-10-09T16:41:08.085" v="16133"/>
          <ac:picMkLst>
            <pc:docMk/>
            <pc:sldMk cId="3226808045" sldId="266"/>
            <ac:picMk id="35" creationId="{FFBA4181-7922-9F41-98D0-93C8BD1C012F}"/>
          </ac:picMkLst>
        </pc:picChg>
        <pc:picChg chg="add del mod">
          <ac:chgData name="JOSE MANUEL REQUENA PLENS" userId="c7f1cc06-37be-4900-9549-bb4cdc587ba6" providerId="ADAL" clId="{412E91D6-AB7B-1245-A0A7-51293094F1DB}" dt="2021-10-09T16:41:33.413" v="16135"/>
          <ac:picMkLst>
            <pc:docMk/>
            <pc:sldMk cId="3226808045" sldId="266"/>
            <ac:picMk id="36" creationId="{412DBFC0-791D-BB48-A2B3-52297000774A}"/>
          </ac:picMkLst>
        </pc:picChg>
        <pc:picChg chg="add del mod">
          <ac:chgData name="JOSE MANUEL REQUENA PLENS" userId="c7f1cc06-37be-4900-9549-bb4cdc587ba6" providerId="ADAL" clId="{412E91D6-AB7B-1245-A0A7-51293094F1DB}" dt="2021-10-09T16:41:42.152" v="16137"/>
          <ac:picMkLst>
            <pc:docMk/>
            <pc:sldMk cId="3226808045" sldId="266"/>
            <ac:picMk id="37" creationId="{60C91698-D02A-824D-8150-D2481D0BB221}"/>
          </ac:picMkLst>
        </pc:picChg>
        <pc:picChg chg="add del mod">
          <ac:chgData name="JOSE MANUEL REQUENA PLENS" userId="c7f1cc06-37be-4900-9549-bb4cdc587ba6" providerId="ADAL" clId="{412E91D6-AB7B-1245-A0A7-51293094F1DB}" dt="2021-10-09T16:41:54.201" v="16139"/>
          <ac:picMkLst>
            <pc:docMk/>
            <pc:sldMk cId="3226808045" sldId="266"/>
            <ac:picMk id="38" creationId="{C0BB8C1A-B9C2-B744-815E-C34ED8338B45}"/>
          </ac:picMkLst>
        </pc:picChg>
        <pc:picChg chg="add del mod">
          <ac:chgData name="JOSE MANUEL REQUENA PLENS" userId="c7f1cc06-37be-4900-9549-bb4cdc587ba6" providerId="ADAL" clId="{412E91D6-AB7B-1245-A0A7-51293094F1DB}" dt="2021-10-09T16:42:21.814" v="16141"/>
          <ac:picMkLst>
            <pc:docMk/>
            <pc:sldMk cId="3226808045" sldId="266"/>
            <ac:picMk id="39" creationId="{302DD136-87F5-AE48-902D-09153C253189}"/>
          </ac:picMkLst>
        </pc:picChg>
        <pc:picChg chg="add del mod">
          <ac:chgData name="JOSE MANUEL REQUENA PLENS" userId="c7f1cc06-37be-4900-9549-bb4cdc587ba6" providerId="ADAL" clId="{412E91D6-AB7B-1245-A0A7-51293094F1DB}" dt="2021-10-09T16:43:23.964" v="16143"/>
          <ac:picMkLst>
            <pc:docMk/>
            <pc:sldMk cId="3226808045" sldId="266"/>
            <ac:picMk id="40" creationId="{1A1A3314-3F54-674B-99D3-CA88EF1D1624}"/>
          </ac:picMkLst>
        </pc:picChg>
        <pc:picChg chg="add del mod">
          <ac:chgData name="JOSE MANUEL REQUENA PLENS" userId="c7f1cc06-37be-4900-9549-bb4cdc587ba6" providerId="ADAL" clId="{412E91D6-AB7B-1245-A0A7-51293094F1DB}" dt="2021-10-09T16:43:48.372" v="16145"/>
          <ac:picMkLst>
            <pc:docMk/>
            <pc:sldMk cId="3226808045" sldId="266"/>
            <ac:picMk id="41" creationId="{5561666F-96AB-2044-87D4-40B7B524B570}"/>
          </ac:picMkLst>
        </pc:picChg>
        <pc:picChg chg="add del mod">
          <ac:chgData name="JOSE MANUEL REQUENA PLENS" userId="c7f1cc06-37be-4900-9549-bb4cdc587ba6" providerId="ADAL" clId="{412E91D6-AB7B-1245-A0A7-51293094F1DB}" dt="2021-10-09T16:56:01.713" v="16178"/>
          <ac:picMkLst>
            <pc:docMk/>
            <pc:sldMk cId="3226808045" sldId="266"/>
            <ac:picMk id="42" creationId="{C64ADC05-3631-1543-95E7-83C4A1CA53E1}"/>
          </ac:picMkLst>
        </pc:picChg>
        <pc:picChg chg="add del mod">
          <ac:chgData name="JOSE MANUEL REQUENA PLENS" userId="c7f1cc06-37be-4900-9549-bb4cdc587ba6" providerId="ADAL" clId="{412E91D6-AB7B-1245-A0A7-51293094F1DB}" dt="2021-10-09T16:56:20.625" v="16180"/>
          <ac:picMkLst>
            <pc:docMk/>
            <pc:sldMk cId="3226808045" sldId="266"/>
            <ac:picMk id="43" creationId="{AA1E95EB-F087-404F-A02C-A0243491212B}"/>
          </ac:picMkLst>
        </pc:picChg>
        <pc:picChg chg="add del mod">
          <ac:chgData name="JOSE MANUEL REQUENA PLENS" userId="c7f1cc06-37be-4900-9549-bb4cdc587ba6" providerId="ADAL" clId="{412E91D6-AB7B-1245-A0A7-51293094F1DB}" dt="2021-10-09T16:56:32.921" v="16182"/>
          <ac:picMkLst>
            <pc:docMk/>
            <pc:sldMk cId="3226808045" sldId="266"/>
            <ac:picMk id="44" creationId="{E2271D0B-83D9-6C45-9955-2DCA7FCF37F1}"/>
          </ac:picMkLst>
        </pc:picChg>
        <pc:picChg chg="add del mod">
          <ac:chgData name="JOSE MANUEL REQUENA PLENS" userId="c7f1cc06-37be-4900-9549-bb4cdc587ba6" providerId="ADAL" clId="{412E91D6-AB7B-1245-A0A7-51293094F1DB}" dt="2021-10-09T16:56:45.574" v="16184"/>
          <ac:picMkLst>
            <pc:docMk/>
            <pc:sldMk cId="3226808045" sldId="266"/>
            <ac:picMk id="45" creationId="{BBE7FCE8-3661-504D-97E2-4483FAB9A022}"/>
          </ac:picMkLst>
        </pc:picChg>
        <pc:picChg chg="add del mod">
          <ac:chgData name="JOSE MANUEL REQUENA PLENS" userId="c7f1cc06-37be-4900-9549-bb4cdc587ba6" providerId="ADAL" clId="{412E91D6-AB7B-1245-A0A7-51293094F1DB}" dt="2021-10-09T16:57:04.591" v="16186"/>
          <ac:picMkLst>
            <pc:docMk/>
            <pc:sldMk cId="3226808045" sldId="266"/>
            <ac:picMk id="46" creationId="{0A8488F0-A32E-EB4F-996A-7F932909D7E6}"/>
          </ac:picMkLst>
        </pc:picChg>
        <pc:picChg chg="add del mod">
          <ac:chgData name="JOSE MANUEL REQUENA PLENS" userId="c7f1cc06-37be-4900-9549-bb4cdc587ba6" providerId="ADAL" clId="{412E91D6-AB7B-1245-A0A7-51293094F1DB}" dt="2021-10-09T16:57:25.502" v="16188"/>
          <ac:picMkLst>
            <pc:docMk/>
            <pc:sldMk cId="3226808045" sldId="266"/>
            <ac:picMk id="47" creationId="{1EB914CF-6C7D-AB46-B771-609641576EC6}"/>
          </ac:picMkLst>
        </pc:picChg>
        <pc:picChg chg="add del mod">
          <ac:chgData name="JOSE MANUEL REQUENA PLENS" userId="c7f1cc06-37be-4900-9549-bb4cdc587ba6" providerId="ADAL" clId="{412E91D6-AB7B-1245-A0A7-51293094F1DB}" dt="2021-10-09T16:57:35.031" v="16190"/>
          <ac:picMkLst>
            <pc:docMk/>
            <pc:sldMk cId="3226808045" sldId="266"/>
            <ac:picMk id="48" creationId="{034C81EA-3734-CB48-A582-298693B7E211}"/>
          </ac:picMkLst>
        </pc:picChg>
        <pc:picChg chg="add del mod">
          <ac:chgData name="JOSE MANUEL REQUENA PLENS" userId="c7f1cc06-37be-4900-9549-bb4cdc587ba6" providerId="ADAL" clId="{412E91D6-AB7B-1245-A0A7-51293094F1DB}" dt="2021-10-09T16:58:00.689" v="16192"/>
          <ac:picMkLst>
            <pc:docMk/>
            <pc:sldMk cId="3226808045" sldId="266"/>
            <ac:picMk id="49" creationId="{0CCD695C-9D95-8043-B54F-9111A881C8A0}"/>
          </ac:picMkLst>
        </pc:picChg>
        <pc:picChg chg="add mod">
          <ac:chgData name="JOSE MANUEL REQUENA PLENS" userId="c7f1cc06-37be-4900-9549-bb4cdc587ba6" providerId="ADAL" clId="{412E91D6-AB7B-1245-A0A7-51293094F1DB}" dt="2021-10-09T16:58:28.978" v="16193"/>
          <ac:picMkLst>
            <pc:docMk/>
            <pc:sldMk cId="3226808045" sldId="266"/>
            <ac:picMk id="50" creationId="{B47464E5-A634-5744-B9E4-EEE2FF5A2489}"/>
          </ac:picMkLst>
        </pc:picChg>
      </pc:sldChg>
      <pc:sldChg chg="addSp delSp modSp modTransition modAnim modNotesTx">
        <pc:chgData name="JOSE MANUEL REQUENA PLENS" userId="c7f1cc06-37be-4900-9549-bb4cdc587ba6" providerId="ADAL" clId="{412E91D6-AB7B-1245-A0A7-51293094F1DB}" dt="2021-10-10T18:08:12.555" v="17562"/>
        <pc:sldMkLst>
          <pc:docMk/>
          <pc:sldMk cId="4228837266" sldId="267"/>
        </pc:sldMkLst>
        <pc:picChg chg="add del mod">
          <ac:chgData name="JOSE MANUEL REQUENA PLENS" userId="c7f1cc06-37be-4900-9549-bb4cdc587ba6" providerId="ADAL" clId="{412E91D6-AB7B-1245-A0A7-51293094F1DB}" dt="2021-10-09T16:45:03.487" v="16147"/>
          <ac:picMkLst>
            <pc:docMk/>
            <pc:sldMk cId="4228837266" sldId="267"/>
            <ac:picMk id="2" creationId="{3D62364A-881D-A84E-9DEA-F22090724350}"/>
          </ac:picMkLst>
        </pc:picChg>
        <pc:picChg chg="add del mod">
          <ac:chgData name="JOSE MANUEL REQUENA PLENS" userId="c7f1cc06-37be-4900-9549-bb4cdc587ba6" providerId="ADAL" clId="{412E91D6-AB7B-1245-A0A7-51293094F1DB}" dt="2021-10-09T16:47:37.062" v="16151"/>
          <ac:picMkLst>
            <pc:docMk/>
            <pc:sldMk cId="4228837266" sldId="267"/>
            <ac:picMk id="3" creationId="{3173BEB4-3750-BC43-804D-02ECDF6545FB}"/>
          </ac:picMkLst>
        </pc:picChg>
        <pc:picChg chg="add del mod">
          <ac:chgData name="JOSE MANUEL REQUENA PLENS" userId="c7f1cc06-37be-4900-9549-bb4cdc587ba6" providerId="ADAL" clId="{412E91D6-AB7B-1245-A0A7-51293094F1DB}" dt="2021-10-09T16:47:55.989" v="16153"/>
          <ac:picMkLst>
            <pc:docMk/>
            <pc:sldMk cId="4228837266" sldId="267"/>
            <ac:picMk id="4" creationId="{F6C99972-158D-7B4F-BC2E-6A9822D25905}"/>
          </ac:picMkLst>
        </pc:picChg>
        <pc:picChg chg="add del mod">
          <ac:chgData name="JOSE MANUEL REQUENA PLENS" userId="c7f1cc06-37be-4900-9549-bb4cdc587ba6" providerId="ADAL" clId="{412E91D6-AB7B-1245-A0A7-51293094F1DB}" dt="2021-10-09T16:48:04.301" v="16155"/>
          <ac:picMkLst>
            <pc:docMk/>
            <pc:sldMk cId="4228837266" sldId="267"/>
            <ac:picMk id="5" creationId="{DAAC248C-CDAF-7D47-BA92-14ECE987FB80}"/>
          </ac:picMkLst>
        </pc:picChg>
        <pc:picChg chg="add del mod">
          <ac:chgData name="JOSE MANUEL REQUENA PLENS" userId="c7f1cc06-37be-4900-9549-bb4cdc587ba6" providerId="ADAL" clId="{412E91D6-AB7B-1245-A0A7-51293094F1DB}" dt="2021-10-09T16:48:17.877" v="16157"/>
          <ac:picMkLst>
            <pc:docMk/>
            <pc:sldMk cId="4228837266" sldId="267"/>
            <ac:picMk id="6" creationId="{0ECB360A-DDCF-9B45-836B-48F78CBAE268}"/>
          </ac:picMkLst>
        </pc:picChg>
        <pc:picChg chg="add del mod">
          <ac:chgData name="JOSE MANUEL REQUENA PLENS" userId="c7f1cc06-37be-4900-9549-bb4cdc587ba6" providerId="ADAL" clId="{412E91D6-AB7B-1245-A0A7-51293094F1DB}" dt="2021-10-09T16:48:30.818" v="16159"/>
          <ac:picMkLst>
            <pc:docMk/>
            <pc:sldMk cId="4228837266" sldId="267"/>
            <ac:picMk id="10" creationId="{3DBA82C4-83B0-1F41-A632-BAAF9AFCA4B9}"/>
          </ac:picMkLst>
        </pc:picChg>
        <pc:picChg chg="add del mod">
          <ac:chgData name="JOSE MANUEL REQUENA PLENS" userId="c7f1cc06-37be-4900-9549-bb4cdc587ba6" providerId="ADAL" clId="{412E91D6-AB7B-1245-A0A7-51293094F1DB}" dt="2021-10-09T16:49:39.289" v="16161"/>
          <ac:picMkLst>
            <pc:docMk/>
            <pc:sldMk cId="4228837266" sldId="267"/>
            <ac:picMk id="15" creationId="{C8AD65F8-92EA-FE42-92EE-DE33D477ABCD}"/>
          </ac:picMkLst>
        </pc:picChg>
        <pc:picChg chg="add del mod">
          <ac:chgData name="JOSE MANUEL REQUENA PLENS" userId="c7f1cc06-37be-4900-9549-bb4cdc587ba6" providerId="ADAL" clId="{412E91D6-AB7B-1245-A0A7-51293094F1DB}" dt="2021-10-09T16:49:50.130" v="16163"/>
          <ac:picMkLst>
            <pc:docMk/>
            <pc:sldMk cId="4228837266" sldId="267"/>
            <ac:picMk id="16" creationId="{585068F1-7511-564A-AB38-5C5A7A18BF04}"/>
          </ac:picMkLst>
        </pc:picChg>
        <pc:picChg chg="add del mod">
          <ac:chgData name="JOSE MANUEL REQUENA PLENS" userId="c7f1cc06-37be-4900-9549-bb4cdc587ba6" providerId="ADAL" clId="{412E91D6-AB7B-1245-A0A7-51293094F1DB}" dt="2021-10-09T16:50:08.918" v="16165"/>
          <ac:picMkLst>
            <pc:docMk/>
            <pc:sldMk cId="4228837266" sldId="267"/>
            <ac:picMk id="17" creationId="{FCD43A20-D788-A846-B5CF-30A57C16A1AD}"/>
          </ac:picMkLst>
        </pc:picChg>
        <pc:picChg chg="add del mod">
          <ac:chgData name="JOSE MANUEL REQUENA PLENS" userId="c7f1cc06-37be-4900-9549-bb4cdc587ba6" providerId="ADAL" clId="{412E91D6-AB7B-1245-A0A7-51293094F1DB}" dt="2021-10-09T16:50:56.050" v="16167"/>
          <ac:picMkLst>
            <pc:docMk/>
            <pc:sldMk cId="4228837266" sldId="267"/>
            <ac:picMk id="18" creationId="{971810D9-16B1-CF44-A590-A936A8255C8A}"/>
          </ac:picMkLst>
        </pc:picChg>
        <pc:picChg chg="add del mod">
          <ac:chgData name="JOSE MANUEL REQUENA PLENS" userId="c7f1cc06-37be-4900-9549-bb4cdc587ba6" providerId="ADAL" clId="{412E91D6-AB7B-1245-A0A7-51293094F1DB}" dt="2021-10-09T16:51:18.149" v="16169"/>
          <ac:picMkLst>
            <pc:docMk/>
            <pc:sldMk cId="4228837266" sldId="267"/>
            <ac:picMk id="19" creationId="{340D6056-337B-3448-BC68-979CCBBCA427}"/>
          </ac:picMkLst>
        </pc:picChg>
        <pc:picChg chg="add del mod">
          <ac:chgData name="JOSE MANUEL REQUENA PLENS" userId="c7f1cc06-37be-4900-9549-bb4cdc587ba6" providerId="ADAL" clId="{412E91D6-AB7B-1245-A0A7-51293094F1DB}" dt="2021-10-09T16:51:30.129" v="16171"/>
          <ac:picMkLst>
            <pc:docMk/>
            <pc:sldMk cId="4228837266" sldId="267"/>
            <ac:picMk id="20" creationId="{2DD7140B-BA94-A844-8FD3-72933DB72130}"/>
          </ac:picMkLst>
        </pc:picChg>
        <pc:picChg chg="add del mod">
          <ac:chgData name="JOSE MANUEL REQUENA PLENS" userId="c7f1cc06-37be-4900-9549-bb4cdc587ba6" providerId="ADAL" clId="{412E91D6-AB7B-1245-A0A7-51293094F1DB}" dt="2021-10-09T16:51:39.224" v="16173"/>
          <ac:picMkLst>
            <pc:docMk/>
            <pc:sldMk cId="4228837266" sldId="267"/>
            <ac:picMk id="21" creationId="{DF4E740B-B080-794F-B252-AABB778547DA}"/>
          </ac:picMkLst>
        </pc:picChg>
        <pc:picChg chg="add del mod">
          <ac:chgData name="JOSE MANUEL REQUENA PLENS" userId="c7f1cc06-37be-4900-9549-bb4cdc587ba6" providerId="ADAL" clId="{412E91D6-AB7B-1245-A0A7-51293094F1DB}" dt="2021-10-09T16:52:04.039" v="16175"/>
          <ac:picMkLst>
            <pc:docMk/>
            <pc:sldMk cId="4228837266" sldId="267"/>
            <ac:picMk id="22" creationId="{DA7BB20E-271A-1C41-9883-AD0B04E65AE9}"/>
          </ac:picMkLst>
        </pc:picChg>
        <pc:picChg chg="add mod">
          <ac:chgData name="JOSE MANUEL REQUENA PLENS" userId="c7f1cc06-37be-4900-9549-bb4cdc587ba6" providerId="ADAL" clId="{412E91D6-AB7B-1245-A0A7-51293094F1DB}" dt="2021-10-09T16:52:30.428" v="16176"/>
          <ac:picMkLst>
            <pc:docMk/>
            <pc:sldMk cId="4228837266" sldId="267"/>
            <ac:picMk id="23" creationId="{21460EF9-1370-1F43-ACB3-2063404539C1}"/>
          </ac:picMkLst>
        </pc:picChg>
      </pc:sldChg>
      <pc:sldChg chg="addSp delSp modSp mod modTransition modAnim modNotesTx">
        <pc:chgData name="JOSE MANUEL REQUENA PLENS" userId="c7f1cc06-37be-4900-9549-bb4cdc587ba6" providerId="ADAL" clId="{412E91D6-AB7B-1245-A0A7-51293094F1DB}" dt="2021-10-10T18:08:17.863" v="17563"/>
        <pc:sldMkLst>
          <pc:docMk/>
          <pc:sldMk cId="1775774170" sldId="268"/>
        </pc:sldMkLst>
        <pc:spChg chg="mod">
          <ac:chgData name="JOSE MANUEL REQUENA PLENS" userId="c7f1cc06-37be-4900-9549-bb4cdc587ba6" providerId="ADAL" clId="{412E91D6-AB7B-1245-A0A7-51293094F1DB}" dt="2021-10-08T07:28:53.493" v="8829" actId="20577"/>
          <ac:spMkLst>
            <pc:docMk/>
            <pc:sldMk cId="1775774170" sldId="268"/>
            <ac:spMk id="8" creationId="{24BE4E43-EDD6-9C4A-8751-D4B8C9300562}"/>
          </ac:spMkLst>
        </pc:spChg>
        <pc:picChg chg="add del mod">
          <ac:chgData name="JOSE MANUEL REQUENA PLENS" userId="c7f1cc06-37be-4900-9549-bb4cdc587ba6" providerId="ADAL" clId="{412E91D6-AB7B-1245-A0A7-51293094F1DB}" dt="2021-10-09T17:04:57.452" v="16195"/>
          <ac:picMkLst>
            <pc:docMk/>
            <pc:sldMk cId="1775774170" sldId="268"/>
            <ac:picMk id="2" creationId="{3BB25F9E-EFBD-E944-B9A2-B2F802248941}"/>
          </ac:picMkLst>
        </pc:picChg>
        <pc:picChg chg="add del mod">
          <ac:chgData name="JOSE MANUEL REQUENA PLENS" userId="c7f1cc06-37be-4900-9549-bb4cdc587ba6" providerId="ADAL" clId="{412E91D6-AB7B-1245-A0A7-51293094F1DB}" dt="2021-10-09T17:05:11.899" v="16197"/>
          <ac:picMkLst>
            <pc:docMk/>
            <pc:sldMk cId="1775774170" sldId="268"/>
            <ac:picMk id="3" creationId="{FFE8E1B9-4C3D-7E46-9034-4FEE561C80B6}"/>
          </ac:picMkLst>
        </pc:picChg>
        <pc:picChg chg="add del mod">
          <ac:chgData name="JOSE MANUEL REQUENA PLENS" userId="c7f1cc06-37be-4900-9549-bb4cdc587ba6" providerId="ADAL" clId="{412E91D6-AB7B-1245-A0A7-51293094F1DB}" dt="2021-10-09T17:06:23.326" v="16199"/>
          <ac:picMkLst>
            <pc:docMk/>
            <pc:sldMk cId="1775774170" sldId="268"/>
            <ac:picMk id="4" creationId="{319ADD67-32E9-2648-98FD-FB9FC8C332D3}"/>
          </ac:picMkLst>
        </pc:picChg>
        <pc:picChg chg="add del mod">
          <ac:chgData name="JOSE MANUEL REQUENA PLENS" userId="c7f1cc06-37be-4900-9549-bb4cdc587ba6" providerId="ADAL" clId="{412E91D6-AB7B-1245-A0A7-51293094F1DB}" dt="2021-10-09T17:06:58.253" v="16201"/>
          <ac:picMkLst>
            <pc:docMk/>
            <pc:sldMk cId="1775774170" sldId="268"/>
            <ac:picMk id="5" creationId="{3AE6A58D-9D77-C44F-8497-D38C579B73C6}"/>
          </ac:picMkLst>
        </pc:picChg>
        <pc:picChg chg="add del mod">
          <ac:chgData name="JOSE MANUEL REQUENA PLENS" userId="c7f1cc06-37be-4900-9549-bb4cdc587ba6" providerId="ADAL" clId="{412E91D6-AB7B-1245-A0A7-51293094F1DB}" dt="2021-10-09T17:08:30.976" v="16203"/>
          <ac:picMkLst>
            <pc:docMk/>
            <pc:sldMk cId="1775774170" sldId="268"/>
            <ac:picMk id="6" creationId="{D73BE0F1-CC32-004C-9929-E21EBD269804}"/>
          </ac:picMkLst>
        </pc:picChg>
        <pc:picChg chg="add del mod">
          <ac:chgData name="JOSE MANUEL REQUENA PLENS" userId="c7f1cc06-37be-4900-9549-bb4cdc587ba6" providerId="ADAL" clId="{412E91D6-AB7B-1245-A0A7-51293094F1DB}" dt="2021-10-09T17:09:03.654" v="16205"/>
          <ac:picMkLst>
            <pc:docMk/>
            <pc:sldMk cId="1775774170" sldId="268"/>
            <ac:picMk id="10" creationId="{046BB516-F220-1B4D-9238-BC8EA886DE92}"/>
          </ac:picMkLst>
        </pc:picChg>
        <pc:picChg chg="add del mod">
          <ac:chgData name="JOSE MANUEL REQUENA PLENS" userId="c7f1cc06-37be-4900-9549-bb4cdc587ba6" providerId="ADAL" clId="{412E91D6-AB7B-1245-A0A7-51293094F1DB}" dt="2021-10-09T17:09:42.442" v="16207"/>
          <ac:picMkLst>
            <pc:docMk/>
            <pc:sldMk cId="1775774170" sldId="268"/>
            <ac:picMk id="11" creationId="{5DF72266-B7E9-5347-89E7-E302A221EDE6}"/>
          </ac:picMkLst>
        </pc:picChg>
        <pc:picChg chg="add del mod">
          <ac:chgData name="JOSE MANUEL REQUENA PLENS" userId="c7f1cc06-37be-4900-9549-bb4cdc587ba6" providerId="ADAL" clId="{412E91D6-AB7B-1245-A0A7-51293094F1DB}" dt="2021-10-09T17:09:54.337" v="16209"/>
          <ac:picMkLst>
            <pc:docMk/>
            <pc:sldMk cId="1775774170" sldId="268"/>
            <ac:picMk id="12" creationId="{708CB56E-4834-B24A-AE9D-C07F9B22A8A9}"/>
          </ac:picMkLst>
        </pc:picChg>
        <pc:picChg chg="add del mod">
          <ac:chgData name="JOSE MANUEL REQUENA PLENS" userId="c7f1cc06-37be-4900-9549-bb4cdc587ba6" providerId="ADAL" clId="{412E91D6-AB7B-1245-A0A7-51293094F1DB}" dt="2021-10-09T17:10:29.273" v="16211"/>
          <ac:picMkLst>
            <pc:docMk/>
            <pc:sldMk cId="1775774170" sldId="268"/>
            <ac:picMk id="13" creationId="{8C0AD666-44FF-6B4E-B241-69BEACAC733F}"/>
          </ac:picMkLst>
        </pc:picChg>
        <pc:picChg chg="add del mod">
          <ac:chgData name="JOSE MANUEL REQUENA PLENS" userId="c7f1cc06-37be-4900-9549-bb4cdc587ba6" providerId="ADAL" clId="{412E91D6-AB7B-1245-A0A7-51293094F1DB}" dt="2021-10-09T17:10:43.826" v="16213"/>
          <ac:picMkLst>
            <pc:docMk/>
            <pc:sldMk cId="1775774170" sldId="268"/>
            <ac:picMk id="14" creationId="{18C1E302-54B1-EE48-A3E2-21E52B475AE8}"/>
          </ac:picMkLst>
        </pc:picChg>
        <pc:picChg chg="add del mod">
          <ac:chgData name="JOSE MANUEL REQUENA PLENS" userId="c7f1cc06-37be-4900-9549-bb4cdc587ba6" providerId="ADAL" clId="{412E91D6-AB7B-1245-A0A7-51293094F1DB}" dt="2021-10-09T17:11:18.325" v="16215"/>
          <ac:picMkLst>
            <pc:docMk/>
            <pc:sldMk cId="1775774170" sldId="268"/>
            <ac:picMk id="19" creationId="{EA2E37E1-96EC-B445-B055-D822FB7290E5}"/>
          </ac:picMkLst>
        </pc:picChg>
        <pc:picChg chg="add del mod">
          <ac:chgData name="JOSE MANUEL REQUENA PLENS" userId="c7f1cc06-37be-4900-9549-bb4cdc587ba6" providerId="ADAL" clId="{412E91D6-AB7B-1245-A0A7-51293094F1DB}" dt="2021-10-09T17:11:45.511" v="16217"/>
          <ac:picMkLst>
            <pc:docMk/>
            <pc:sldMk cId="1775774170" sldId="268"/>
            <ac:picMk id="20" creationId="{4F553A68-2333-7646-94CE-61994BEFFE60}"/>
          </ac:picMkLst>
        </pc:picChg>
        <pc:picChg chg="add del mod">
          <ac:chgData name="JOSE MANUEL REQUENA PLENS" userId="c7f1cc06-37be-4900-9549-bb4cdc587ba6" providerId="ADAL" clId="{412E91D6-AB7B-1245-A0A7-51293094F1DB}" dt="2021-10-09T17:12:44.191" v="16219"/>
          <ac:picMkLst>
            <pc:docMk/>
            <pc:sldMk cId="1775774170" sldId="268"/>
            <ac:picMk id="21" creationId="{6933EFE6-9B1B-BD4E-9C98-B759CFAFA4C2}"/>
          </ac:picMkLst>
        </pc:picChg>
        <pc:picChg chg="add del mod">
          <ac:chgData name="JOSE MANUEL REQUENA PLENS" userId="c7f1cc06-37be-4900-9549-bb4cdc587ba6" providerId="ADAL" clId="{412E91D6-AB7B-1245-A0A7-51293094F1DB}" dt="2021-10-09T17:12:53.605" v="16221"/>
          <ac:picMkLst>
            <pc:docMk/>
            <pc:sldMk cId="1775774170" sldId="268"/>
            <ac:picMk id="22" creationId="{E4729675-9462-434A-89D9-0D23D6799929}"/>
          </ac:picMkLst>
        </pc:picChg>
        <pc:picChg chg="add del mod">
          <ac:chgData name="JOSE MANUEL REQUENA PLENS" userId="c7f1cc06-37be-4900-9549-bb4cdc587ba6" providerId="ADAL" clId="{412E91D6-AB7B-1245-A0A7-51293094F1DB}" dt="2021-10-09T17:13:16.903" v="16223"/>
          <ac:picMkLst>
            <pc:docMk/>
            <pc:sldMk cId="1775774170" sldId="268"/>
            <ac:picMk id="23" creationId="{1703A9D7-2C29-C946-88D9-D6C052F7E7FE}"/>
          </ac:picMkLst>
        </pc:picChg>
        <pc:picChg chg="add del mod">
          <ac:chgData name="JOSE MANUEL REQUENA PLENS" userId="c7f1cc06-37be-4900-9549-bb4cdc587ba6" providerId="ADAL" clId="{412E91D6-AB7B-1245-A0A7-51293094F1DB}" dt="2021-10-09T17:13:30.972" v="16225"/>
          <ac:picMkLst>
            <pc:docMk/>
            <pc:sldMk cId="1775774170" sldId="268"/>
            <ac:picMk id="24" creationId="{8B36228B-119D-B241-8895-FCEB949D371B}"/>
          </ac:picMkLst>
        </pc:picChg>
        <pc:picChg chg="add del mod">
          <ac:chgData name="JOSE MANUEL REQUENA PLENS" userId="c7f1cc06-37be-4900-9549-bb4cdc587ba6" providerId="ADAL" clId="{412E91D6-AB7B-1245-A0A7-51293094F1DB}" dt="2021-10-09T17:14:16.299" v="16227"/>
          <ac:picMkLst>
            <pc:docMk/>
            <pc:sldMk cId="1775774170" sldId="268"/>
            <ac:picMk id="25" creationId="{4D19B140-C738-D943-8BDF-DC305BC047D8}"/>
          </ac:picMkLst>
        </pc:picChg>
        <pc:picChg chg="add del mod">
          <ac:chgData name="JOSE MANUEL REQUENA PLENS" userId="c7f1cc06-37be-4900-9549-bb4cdc587ba6" providerId="ADAL" clId="{412E91D6-AB7B-1245-A0A7-51293094F1DB}" dt="2021-10-09T17:14:54.135" v="16229"/>
          <ac:picMkLst>
            <pc:docMk/>
            <pc:sldMk cId="1775774170" sldId="268"/>
            <ac:picMk id="26" creationId="{B83A312F-4D13-AA40-8100-C308EB06906D}"/>
          </ac:picMkLst>
        </pc:picChg>
        <pc:picChg chg="add del mod">
          <ac:chgData name="JOSE MANUEL REQUENA PLENS" userId="c7f1cc06-37be-4900-9549-bb4cdc587ba6" providerId="ADAL" clId="{412E91D6-AB7B-1245-A0A7-51293094F1DB}" dt="2021-10-09T17:15:04.164" v="16231"/>
          <ac:picMkLst>
            <pc:docMk/>
            <pc:sldMk cId="1775774170" sldId="268"/>
            <ac:picMk id="27" creationId="{081B1FB8-C9B8-294C-A600-B0A9E6A427B8}"/>
          </ac:picMkLst>
        </pc:picChg>
        <pc:picChg chg="add del mod">
          <ac:chgData name="JOSE MANUEL REQUENA PLENS" userId="c7f1cc06-37be-4900-9549-bb4cdc587ba6" providerId="ADAL" clId="{412E91D6-AB7B-1245-A0A7-51293094F1DB}" dt="2021-10-09T17:15:16.783" v="16233"/>
          <ac:picMkLst>
            <pc:docMk/>
            <pc:sldMk cId="1775774170" sldId="268"/>
            <ac:picMk id="28" creationId="{269C9F46-299C-3C47-A0CE-C36832C160DB}"/>
          </ac:picMkLst>
        </pc:picChg>
        <pc:picChg chg="add del mod">
          <ac:chgData name="JOSE MANUEL REQUENA PLENS" userId="c7f1cc06-37be-4900-9549-bb4cdc587ba6" providerId="ADAL" clId="{412E91D6-AB7B-1245-A0A7-51293094F1DB}" dt="2021-10-09T17:15:35.940" v="16235"/>
          <ac:picMkLst>
            <pc:docMk/>
            <pc:sldMk cId="1775774170" sldId="268"/>
            <ac:picMk id="29" creationId="{E65101A5-FA95-A84A-8606-FFBAA0215A1B}"/>
          </ac:picMkLst>
        </pc:picChg>
        <pc:picChg chg="add del mod">
          <ac:chgData name="JOSE MANUEL REQUENA PLENS" userId="c7f1cc06-37be-4900-9549-bb4cdc587ba6" providerId="ADAL" clId="{412E91D6-AB7B-1245-A0A7-51293094F1DB}" dt="2021-10-09T17:15:57.697" v="16237"/>
          <ac:picMkLst>
            <pc:docMk/>
            <pc:sldMk cId="1775774170" sldId="268"/>
            <ac:picMk id="30" creationId="{6919F046-0E37-8A4F-90ED-FF406EB60ECF}"/>
          </ac:picMkLst>
        </pc:picChg>
        <pc:picChg chg="add del mod">
          <ac:chgData name="JOSE MANUEL REQUENA PLENS" userId="c7f1cc06-37be-4900-9549-bb4cdc587ba6" providerId="ADAL" clId="{412E91D6-AB7B-1245-A0A7-51293094F1DB}" dt="2021-10-09T17:20:56.603" v="16297"/>
          <ac:picMkLst>
            <pc:docMk/>
            <pc:sldMk cId="1775774170" sldId="268"/>
            <ac:picMk id="31" creationId="{272BA1B7-C0FA-AF4B-8328-975B9C2735DB}"/>
          </ac:picMkLst>
        </pc:picChg>
        <pc:picChg chg="add del mod">
          <ac:chgData name="JOSE MANUEL REQUENA PLENS" userId="c7f1cc06-37be-4900-9549-bb4cdc587ba6" providerId="ADAL" clId="{412E91D6-AB7B-1245-A0A7-51293094F1DB}" dt="2021-10-09T17:21:17.166" v="16299"/>
          <ac:picMkLst>
            <pc:docMk/>
            <pc:sldMk cId="1775774170" sldId="268"/>
            <ac:picMk id="32" creationId="{A370ADDA-4265-7A45-8317-1D49AB388508}"/>
          </ac:picMkLst>
        </pc:picChg>
        <pc:picChg chg="add del mod">
          <ac:chgData name="JOSE MANUEL REQUENA PLENS" userId="c7f1cc06-37be-4900-9549-bb4cdc587ba6" providerId="ADAL" clId="{412E91D6-AB7B-1245-A0A7-51293094F1DB}" dt="2021-10-09T17:21:38.722" v="16301"/>
          <ac:picMkLst>
            <pc:docMk/>
            <pc:sldMk cId="1775774170" sldId="268"/>
            <ac:picMk id="33" creationId="{C0092C1A-6E11-294B-A91B-B11982AD3616}"/>
          </ac:picMkLst>
        </pc:picChg>
        <pc:picChg chg="add mod">
          <ac:chgData name="JOSE MANUEL REQUENA PLENS" userId="c7f1cc06-37be-4900-9549-bb4cdc587ba6" providerId="ADAL" clId="{412E91D6-AB7B-1245-A0A7-51293094F1DB}" dt="2021-10-09T17:22:04.185" v="16302"/>
          <ac:picMkLst>
            <pc:docMk/>
            <pc:sldMk cId="1775774170" sldId="268"/>
            <ac:picMk id="34" creationId="{A69BA7F7-D9B8-F949-8426-15458E8CDD60}"/>
          </ac:picMkLst>
        </pc:picChg>
      </pc:sldChg>
      <pc:sldChg chg="addSp delSp modSp mod modTransition modAnim modNotesTx">
        <pc:chgData name="JOSE MANUEL REQUENA PLENS" userId="c7f1cc06-37be-4900-9549-bb4cdc587ba6" providerId="ADAL" clId="{412E91D6-AB7B-1245-A0A7-51293094F1DB}" dt="2021-10-10T18:08:23.783" v="17564"/>
        <pc:sldMkLst>
          <pc:docMk/>
          <pc:sldMk cId="1256828681" sldId="269"/>
        </pc:sldMkLst>
        <pc:spChg chg="mod">
          <ac:chgData name="JOSE MANUEL REQUENA PLENS" userId="c7f1cc06-37be-4900-9549-bb4cdc587ba6" providerId="ADAL" clId="{412E91D6-AB7B-1245-A0A7-51293094F1DB}" dt="2021-10-06T21:10:31.641" v="492" actId="2711"/>
          <ac:spMkLst>
            <pc:docMk/>
            <pc:sldMk cId="1256828681" sldId="269"/>
            <ac:spMk id="8" creationId="{24BE4E43-EDD6-9C4A-8751-D4B8C9300562}"/>
          </ac:spMkLst>
        </pc:spChg>
        <pc:picChg chg="add del mod">
          <ac:chgData name="JOSE MANUEL REQUENA PLENS" userId="c7f1cc06-37be-4900-9549-bb4cdc587ba6" providerId="ADAL" clId="{412E91D6-AB7B-1245-A0A7-51293094F1DB}" dt="2021-10-09T17:24:16.469" v="16304"/>
          <ac:picMkLst>
            <pc:docMk/>
            <pc:sldMk cId="1256828681" sldId="269"/>
            <ac:picMk id="2" creationId="{60783C88-8E63-0F4F-A1CC-F9D1FB49BF35}"/>
          </ac:picMkLst>
        </pc:picChg>
        <pc:picChg chg="add del mod">
          <ac:chgData name="JOSE MANUEL REQUENA PLENS" userId="c7f1cc06-37be-4900-9549-bb4cdc587ba6" providerId="ADAL" clId="{412E91D6-AB7B-1245-A0A7-51293094F1DB}" dt="2021-10-09T17:24:26.722" v="16306"/>
          <ac:picMkLst>
            <pc:docMk/>
            <pc:sldMk cId="1256828681" sldId="269"/>
            <ac:picMk id="4" creationId="{21729FC9-4DF9-F244-926F-5FC633440962}"/>
          </ac:picMkLst>
        </pc:picChg>
        <pc:picChg chg="add del mod">
          <ac:chgData name="JOSE MANUEL REQUENA PLENS" userId="c7f1cc06-37be-4900-9549-bb4cdc587ba6" providerId="ADAL" clId="{412E91D6-AB7B-1245-A0A7-51293094F1DB}" dt="2021-10-09T17:24:36.905" v="16308"/>
          <ac:picMkLst>
            <pc:docMk/>
            <pc:sldMk cId="1256828681" sldId="269"/>
            <ac:picMk id="6" creationId="{994A45F2-AEF4-D94E-8D8F-CA5F48ACBFB4}"/>
          </ac:picMkLst>
        </pc:picChg>
        <pc:picChg chg="add del mod">
          <ac:chgData name="JOSE MANUEL REQUENA PLENS" userId="c7f1cc06-37be-4900-9549-bb4cdc587ba6" providerId="ADAL" clId="{412E91D6-AB7B-1245-A0A7-51293094F1DB}" dt="2021-10-09T17:24:47.125" v="16310"/>
          <ac:picMkLst>
            <pc:docMk/>
            <pc:sldMk cId="1256828681" sldId="269"/>
            <ac:picMk id="10" creationId="{F0FA8FD6-AF60-614E-BE86-13A0B3D80451}"/>
          </ac:picMkLst>
        </pc:picChg>
        <pc:picChg chg="add del mod">
          <ac:chgData name="JOSE MANUEL REQUENA PLENS" userId="c7f1cc06-37be-4900-9549-bb4cdc587ba6" providerId="ADAL" clId="{412E91D6-AB7B-1245-A0A7-51293094F1DB}" dt="2021-10-09T17:24:59.127" v="16312"/>
          <ac:picMkLst>
            <pc:docMk/>
            <pc:sldMk cId="1256828681" sldId="269"/>
            <ac:picMk id="11" creationId="{FE4DDDF9-0B4B-CC4D-BB9B-1F2387BA783F}"/>
          </ac:picMkLst>
        </pc:picChg>
        <pc:picChg chg="add del mod">
          <ac:chgData name="JOSE MANUEL REQUENA PLENS" userId="c7f1cc06-37be-4900-9549-bb4cdc587ba6" providerId="ADAL" clId="{412E91D6-AB7B-1245-A0A7-51293094F1DB}" dt="2021-10-09T17:25:11.616" v="16314"/>
          <ac:picMkLst>
            <pc:docMk/>
            <pc:sldMk cId="1256828681" sldId="269"/>
            <ac:picMk id="12" creationId="{D2CD79E7-F70F-6440-9121-49263A31FFCA}"/>
          </ac:picMkLst>
        </pc:picChg>
        <pc:picChg chg="add del mod">
          <ac:chgData name="JOSE MANUEL REQUENA PLENS" userId="c7f1cc06-37be-4900-9549-bb4cdc587ba6" providerId="ADAL" clId="{412E91D6-AB7B-1245-A0A7-51293094F1DB}" dt="2021-10-09T17:25:25.076" v="16316"/>
          <ac:picMkLst>
            <pc:docMk/>
            <pc:sldMk cId="1256828681" sldId="269"/>
            <ac:picMk id="13" creationId="{CDA7B54A-99A4-074E-8CC8-78C7CCB62BAB}"/>
          </ac:picMkLst>
        </pc:picChg>
        <pc:picChg chg="add del mod">
          <ac:chgData name="JOSE MANUEL REQUENA PLENS" userId="c7f1cc06-37be-4900-9549-bb4cdc587ba6" providerId="ADAL" clId="{412E91D6-AB7B-1245-A0A7-51293094F1DB}" dt="2021-10-09T17:26:08.664" v="16318"/>
          <ac:picMkLst>
            <pc:docMk/>
            <pc:sldMk cId="1256828681" sldId="269"/>
            <ac:picMk id="15" creationId="{50FB8681-5BB8-D741-BCB3-01772E09F78D}"/>
          </ac:picMkLst>
        </pc:picChg>
        <pc:picChg chg="add del mod">
          <ac:chgData name="JOSE MANUEL REQUENA PLENS" userId="c7f1cc06-37be-4900-9549-bb4cdc587ba6" providerId="ADAL" clId="{412E91D6-AB7B-1245-A0A7-51293094F1DB}" dt="2021-10-09T17:26:57.320" v="16320"/>
          <ac:picMkLst>
            <pc:docMk/>
            <pc:sldMk cId="1256828681" sldId="269"/>
            <ac:picMk id="16" creationId="{9B6199A7-AA45-A148-816F-E4708C572985}"/>
          </ac:picMkLst>
        </pc:picChg>
        <pc:picChg chg="add del mod">
          <ac:chgData name="JOSE MANUEL REQUENA PLENS" userId="c7f1cc06-37be-4900-9549-bb4cdc587ba6" providerId="ADAL" clId="{412E91D6-AB7B-1245-A0A7-51293094F1DB}" dt="2021-10-09T17:31:02.991" v="16322"/>
          <ac:picMkLst>
            <pc:docMk/>
            <pc:sldMk cId="1256828681" sldId="269"/>
            <ac:picMk id="17" creationId="{77A7276E-2F19-164B-B916-4710E602E551}"/>
          </ac:picMkLst>
        </pc:picChg>
        <pc:picChg chg="add del mod">
          <ac:chgData name="JOSE MANUEL REQUENA PLENS" userId="c7f1cc06-37be-4900-9549-bb4cdc587ba6" providerId="ADAL" clId="{412E91D6-AB7B-1245-A0A7-51293094F1DB}" dt="2021-10-09T17:31:11.986" v="16324"/>
          <ac:picMkLst>
            <pc:docMk/>
            <pc:sldMk cId="1256828681" sldId="269"/>
            <ac:picMk id="18" creationId="{D6CB856D-54AB-A04D-B764-793BB6A83F76}"/>
          </ac:picMkLst>
        </pc:picChg>
        <pc:picChg chg="add del mod">
          <ac:chgData name="JOSE MANUEL REQUENA PLENS" userId="c7f1cc06-37be-4900-9549-bb4cdc587ba6" providerId="ADAL" clId="{412E91D6-AB7B-1245-A0A7-51293094F1DB}" dt="2021-10-09T17:31:24.669" v="16326"/>
          <ac:picMkLst>
            <pc:docMk/>
            <pc:sldMk cId="1256828681" sldId="269"/>
            <ac:picMk id="19" creationId="{D8240427-91B2-3847-977E-8D28FAF45103}"/>
          </ac:picMkLst>
        </pc:picChg>
        <pc:picChg chg="add del mod">
          <ac:chgData name="JOSE MANUEL REQUENA PLENS" userId="c7f1cc06-37be-4900-9549-bb4cdc587ba6" providerId="ADAL" clId="{412E91D6-AB7B-1245-A0A7-51293094F1DB}" dt="2021-10-09T17:31:41.771" v="16328"/>
          <ac:picMkLst>
            <pc:docMk/>
            <pc:sldMk cId="1256828681" sldId="269"/>
            <ac:picMk id="21" creationId="{4AA176B6-90DB-7042-9134-7E7593CDC7A1}"/>
          </ac:picMkLst>
        </pc:picChg>
        <pc:picChg chg="add del mod">
          <ac:chgData name="JOSE MANUEL REQUENA PLENS" userId="c7f1cc06-37be-4900-9549-bb4cdc587ba6" providerId="ADAL" clId="{412E91D6-AB7B-1245-A0A7-51293094F1DB}" dt="2021-10-09T17:31:58.517" v="16330"/>
          <ac:picMkLst>
            <pc:docMk/>
            <pc:sldMk cId="1256828681" sldId="269"/>
            <ac:picMk id="22" creationId="{E0612D86-B45B-984B-8F95-BB9F4BF6BD83}"/>
          </ac:picMkLst>
        </pc:picChg>
        <pc:picChg chg="add del mod">
          <ac:chgData name="JOSE MANUEL REQUENA PLENS" userId="c7f1cc06-37be-4900-9549-bb4cdc587ba6" providerId="ADAL" clId="{412E91D6-AB7B-1245-A0A7-51293094F1DB}" dt="2021-10-09T17:32:18.820" v="16332"/>
          <ac:picMkLst>
            <pc:docMk/>
            <pc:sldMk cId="1256828681" sldId="269"/>
            <ac:picMk id="23" creationId="{E83CD6EF-92AB-1149-AAE1-AD9E7174A764}"/>
          </ac:picMkLst>
        </pc:picChg>
        <pc:picChg chg="add del mod">
          <ac:chgData name="JOSE MANUEL REQUENA PLENS" userId="c7f1cc06-37be-4900-9549-bb4cdc587ba6" providerId="ADAL" clId="{412E91D6-AB7B-1245-A0A7-51293094F1DB}" dt="2021-10-09T17:32:33.381" v="16334"/>
          <ac:picMkLst>
            <pc:docMk/>
            <pc:sldMk cId="1256828681" sldId="269"/>
            <ac:picMk id="24" creationId="{425F536C-B83A-0248-88CA-A93F8A2B3841}"/>
          </ac:picMkLst>
        </pc:picChg>
        <pc:picChg chg="add del mod">
          <ac:chgData name="JOSE MANUEL REQUENA PLENS" userId="c7f1cc06-37be-4900-9549-bb4cdc587ba6" providerId="ADAL" clId="{412E91D6-AB7B-1245-A0A7-51293094F1DB}" dt="2021-10-09T17:32:43.979" v="16336"/>
          <ac:picMkLst>
            <pc:docMk/>
            <pc:sldMk cId="1256828681" sldId="269"/>
            <ac:picMk id="25" creationId="{B2AAF367-82D2-604A-88F2-36AA00EBAE56}"/>
          </ac:picMkLst>
        </pc:picChg>
        <pc:picChg chg="add del mod">
          <ac:chgData name="JOSE MANUEL REQUENA PLENS" userId="c7f1cc06-37be-4900-9549-bb4cdc587ba6" providerId="ADAL" clId="{412E91D6-AB7B-1245-A0A7-51293094F1DB}" dt="2021-10-09T17:33:42.771" v="16338"/>
          <ac:picMkLst>
            <pc:docMk/>
            <pc:sldMk cId="1256828681" sldId="269"/>
            <ac:picMk id="26" creationId="{B52F5756-0C52-184E-8416-469A53327B7A}"/>
          </ac:picMkLst>
        </pc:picChg>
        <pc:picChg chg="add del mod">
          <ac:chgData name="JOSE MANUEL REQUENA PLENS" userId="c7f1cc06-37be-4900-9549-bb4cdc587ba6" providerId="ADAL" clId="{412E91D6-AB7B-1245-A0A7-51293094F1DB}" dt="2021-10-09T17:33:59.187" v="16340"/>
          <ac:picMkLst>
            <pc:docMk/>
            <pc:sldMk cId="1256828681" sldId="269"/>
            <ac:picMk id="27" creationId="{3967CE1F-CB68-DC49-84B0-76819B6C5E6D}"/>
          </ac:picMkLst>
        </pc:picChg>
        <pc:picChg chg="add del mod">
          <ac:chgData name="JOSE MANUEL REQUENA PLENS" userId="c7f1cc06-37be-4900-9549-bb4cdc587ba6" providerId="ADAL" clId="{412E91D6-AB7B-1245-A0A7-51293094F1DB}" dt="2021-10-09T17:34:17.817" v="16342"/>
          <ac:picMkLst>
            <pc:docMk/>
            <pc:sldMk cId="1256828681" sldId="269"/>
            <ac:picMk id="28" creationId="{6A9B8B02-C2A3-AE4F-8D95-12FEC1A77B2C}"/>
          </ac:picMkLst>
        </pc:picChg>
        <pc:picChg chg="add del mod">
          <ac:chgData name="JOSE MANUEL REQUENA PLENS" userId="c7f1cc06-37be-4900-9549-bb4cdc587ba6" providerId="ADAL" clId="{412E91D6-AB7B-1245-A0A7-51293094F1DB}" dt="2021-10-09T17:34:27.754" v="16344"/>
          <ac:picMkLst>
            <pc:docMk/>
            <pc:sldMk cId="1256828681" sldId="269"/>
            <ac:picMk id="29" creationId="{9F8FC0C1-39F2-9344-86AD-750DDE2E121C}"/>
          </ac:picMkLst>
        </pc:picChg>
        <pc:picChg chg="add del mod">
          <ac:chgData name="JOSE MANUEL REQUENA PLENS" userId="c7f1cc06-37be-4900-9549-bb4cdc587ba6" providerId="ADAL" clId="{412E91D6-AB7B-1245-A0A7-51293094F1DB}" dt="2021-10-09T17:35:11.796" v="16346"/>
          <ac:picMkLst>
            <pc:docMk/>
            <pc:sldMk cId="1256828681" sldId="269"/>
            <ac:picMk id="30" creationId="{3E306910-1B72-A94D-8F81-1D86F074D5DC}"/>
          </ac:picMkLst>
        </pc:picChg>
        <pc:picChg chg="add del mod">
          <ac:chgData name="JOSE MANUEL REQUENA PLENS" userId="c7f1cc06-37be-4900-9549-bb4cdc587ba6" providerId="ADAL" clId="{412E91D6-AB7B-1245-A0A7-51293094F1DB}" dt="2021-10-09T17:35:21.628" v="16348"/>
          <ac:picMkLst>
            <pc:docMk/>
            <pc:sldMk cId="1256828681" sldId="269"/>
            <ac:picMk id="31" creationId="{283716BE-E676-CE4F-A4AD-D47F963B1719}"/>
          </ac:picMkLst>
        </pc:picChg>
        <pc:picChg chg="add del mod">
          <ac:chgData name="JOSE MANUEL REQUENA PLENS" userId="c7f1cc06-37be-4900-9549-bb4cdc587ba6" providerId="ADAL" clId="{412E91D6-AB7B-1245-A0A7-51293094F1DB}" dt="2021-10-09T17:35:35.963" v="16350"/>
          <ac:picMkLst>
            <pc:docMk/>
            <pc:sldMk cId="1256828681" sldId="269"/>
            <ac:picMk id="32" creationId="{5DFA0CE0-77AB-5D41-90FA-2ED70BE5EC2A}"/>
          </ac:picMkLst>
        </pc:picChg>
        <pc:picChg chg="add mod">
          <ac:chgData name="JOSE MANUEL REQUENA PLENS" userId="c7f1cc06-37be-4900-9549-bb4cdc587ba6" providerId="ADAL" clId="{412E91D6-AB7B-1245-A0A7-51293094F1DB}" dt="2021-10-09T17:36:00.956" v="16351"/>
          <ac:picMkLst>
            <pc:docMk/>
            <pc:sldMk cId="1256828681" sldId="269"/>
            <ac:picMk id="33" creationId="{FC77B478-0FE5-2E4B-968C-3BAC68BFE688}"/>
          </ac:picMkLst>
        </pc:picChg>
      </pc:sldChg>
      <pc:sldChg chg="addSp delSp modSp mod modTransition delAnim modAnim modNotesTx">
        <pc:chgData name="JOSE MANUEL REQUENA PLENS" userId="c7f1cc06-37be-4900-9549-bb4cdc587ba6" providerId="ADAL" clId="{412E91D6-AB7B-1245-A0A7-51293094F1DB}" dt="2021-10-09T19:01:12.656" v="16738"/>
        <pc:sldMkLst>
          <pc:docMk/>
          <pc:sldMk cId="1671017792" sldId="270"/>
        </pc:sldMkLst>
        <pc:spChg chg="mod">
          <ac:chgData name="JOSE MANUEL REQUENA PLENS" userId="c7f1cc06-37be-4900-9549-bb4cdc587ba6" providerId="ADAL" clId="{412E91D6-AB7B-1245-A0A7-51293094F1DB}" dt="2021-10-08T07:26:40.218" v="8800" actId="20577"/>
          <ac:spMkLst>
            <pc:docMk/>
            <pc:sldMk cId="1671017792" sldId="270"/>
            <ac:spMk id="8" creationId="{24BE4E43-EDD6-9C4A-8751-D4B8C9300562}"/>
          </ac:spMkLst>
        </pc:spChg>
        <pc:spChg chg="add mod">
          <ac:chgData name="JOSE MANUEL REQUENA PLENS" userId="c7f1cc06-37be-4900-9549-bb4cdc587ba6" providerId="ADAL" clId="{412E91D6-AB7B-1245-A0A7-51293094F1DB}" dt="2021-10-08T07:54:06.205" v="9727" actId="14100"/>
          <ac:spMkLst>
            <pc:docMk/>
            <pc:sldMk cId="1671017792" sldId="270"/>
            <ac:spMk id="11" creationId="{E269C940-F484-5E4F-9B07-730510615204}"/>
          </ac:spMkLst>
        </pc:spChg>
        <pc:spChg chg="add mod">
          <ac:chgData name="JOSE MANUEL REQUENA PLENS" userId="c7f1cc06-37be-4900-9549-bb4cdc587ba6" providerId="ADAL" clId="{412E91D6-AB7B-1245-A0A7-51293094F1DB}" dt="2021-10-09T18:40:15.940" v="16550" actId="20577"/>
          <ac:spMkLst>
            <pc:docMk/>
            <pc:sldMk cId="1671017792" sldId="270"/>
            <ac:spMk id="15" creationId="{3FE83A3E-3DC5-4B4A-8282-26DCC758E4B4}"/>
          </ac:spMkLst>
        </pc:spChg>
        <pc:grpChg chg="add del">
          <ac:chgData name="JOSE MANUEL REQUENA PLENS" userId="c7f1cc06-37be-4900-9549-bb4cdc587ba6" providerId="ADAL" clId="{412E91D6-AB7B-1245-A0A7-51293094F1DB}" dt="2021-10-09T18:31:28.519" v="16504" actId="478"/>
          <ac:grpSpMkLst>
            <pc:docMk/>
            <pc:sldMk cId="1671017792" sldId="270"/>
            <ac:grpSpMk id="13" creationId="{9001639B-85ED-D341-AB57-A9667B6271DF}"/>
          </ac:grpSpMkLst>
        </pc:grpChg>
        <pc:graphicFrameChg chg="del mod">
          <ac:chgData name="JOSE MANUEL REQUENA PLENS" userId="c7f1cc06-37be-4900-9549-bb4cdc587ba6" providerId="ADAL" clId="{412E91D6-AB7B-1245-A0A7-51293094F1DB}" dt="2021-10-05T23:29:21.916" v="216" actId="478"/>
          <ac:graphicFrameMkLst>
            <pc:docMk/>
            <pc:sldMk cId="1671017792" sldId="270"/>
            <ac:graphicFrameMk id="4" creationId="{496963D6-2129-9643-9476-8D430E913206}"/>
          </ac:graphicFrameMkLst>
        </pc:graphicFrameChg>
        <pc:graphicFrameChg chg="del mod">
          <ac:chgData name="JOSE MANUEL REQUENA PLENS" userId="c7f1cc06-37be-4900-9549-bb4cdc587ba6" providerId="ADAL" clId="{412E91D6-AB7B-1245-A0A7-51293094F1DB}" dt="2021-10-05T23:29:33.205" v="221" actId="478"/>
          <ac:graphicFrameMkLst>
            <pc:docMk/>
            <pc:sldMk cId="1671017792" sldId="270"/>
            <ac:graphicFrameMk id="6" creationId="{B59D96D9-8CE9-7949-AB4A-7639FC0BCE20}"/>
          </ac:graphicFrameMkLst>
        </pc:graphicFrameChg>
        <pc:graphicFrameChg chg="del mod">
          <ac:chgData name="JOSE MANUEL REQUENA PLENS" userId="c7f1cc06-37be-4900-9549-bb4cdc587ba6" providerId="ADAL" clId="{412E91D6-AB7B-1245-A0A7-51293094F1DB}" dt="2021-10-05T23:29:34.241" v="222" actId="478"/>
          <ac:graphicFrameMkLst>
            <pc:docMk/>
            <pc:sldMk cId="1671017792" sldId="270"/>
            <ac:graphicFrameMk id="13" creationId="{8A85A614-2112-9547-8115-D7BC4B4D8171}"/>
          </ac:graphicFrameMkLst>
        </pc:graphicFrameChg>
        <pc:graphicFrameChg chg="del mod">
          <ac:chgData name="JOSE MANUEL REQUENA PLENS" userId="c7f1cc06-37be-4900-9549-bb4cdc587ba6" providerId="ADAL" clId="{412E91D6-AB7B-1245-A0A7-51293094F1DB}" dt="2021-10-05T23:29:56.505" v="239" actId="478"/>
          <ac:graphicFrameMkLst>
            <pc:docMk/>
            <pc:sldMk cId="1671017792" sldId="270"/>
            <ac:graphicFrameMk id="18" creationId="{B7D04FC7-2310-2547-B0C2-3AABB36DCFB7}"/>
          </ac:graphicFrameMkLst>
        </pc:graphicFrameChg>
        <pc:graphicFrameChg chg="del mod">
          <ac:chgData name="JOSE MANUEL REQUENA PLENS" userId="c7f1cc06-37be-4900-9549-bb4cdc587ba6" providerId="ADAL" clId="{412E91D6-AB7B-1245-A0A7-51293094F1DB}" dt="2021-10-05T23:29:57.459" v="240" actId="478"/>
          <ac:graphicFrameMkLst>
            <pc:docMk/>
            <pc:sldMk cId="1671017792" sldId="270"/>
            <ac:graphicFrameMk id="20" creationId="{1C56ABA3-EDC5-2D4F-9345-59FFA17A06D9}"/>
          </ac:graphicFrameMkLst>
        </pc:graphicFrameChg>
        <pc:graphicFrameChg chg="del mod">
          <ac:chgData name="JOSE MANUEL REQUENA PLENS" userId="c7f1cc06-37be-4900-9549-bb4cdc587ba6" providerId="ADAL" clId="{412E91D6-AB7B-1245-A0A7-51293094F1DB}" dt="2021-10-05T23:30:25.181" v="253" actId="478"/>
          <ac:graphicFrameMkLst>
            <pc:docMk/>
            <pc:sldMk cId="1671017792" sldId="270"/>
            <ac:graphicFrameMk id="23" creationId="{AA11C935-B430-D74C-AA0E-7CE40EB9CDC6}"/>
          </ac:graphicFrameMkLst>
        </pc:graphicFrameChg>
        <pc:picChg chg="add del mod">
          <ac:chgData name="JOSE MANUEL REQUENA PLENS" userId="c7f1cc06-37be-4900-9549-bb4cdc587ba6" providerId="ADAL" clId="{412E91D6-AB7B-1245-A0A7-51293094F1DB}" dt="2021-10-09T18:44:27.621" v="16577"/>
          <ac:picMkLst>
            <pc:docMk/>
            <pc:sldMk cId="1671017792" sldId="270"/>
            <ac:picMk id="2" creationId="{2CF60409-1670-DB4D-9C46-5F2A32BF5AFE}"/>
          </ac:picMkLst>
        </pc:picChg>
        <pc:picChg chg="add mod">
          <ac:chgData name="JOSE MANUEL REQUENA PLENS" userId="c7f1cc06-37be-4900-9549-bb4cdc587ba6" providerId="ADAL" clId="{412E91D6-AB7B-1245-A0A7-51293094F1DB}" dt="2021-10-08T07:26:36.479" v="8798" actId="1076"/>
          <ac:picMkLst>
            <pc:docMk/>
            <pc:sldMk cId="1671017792" sldId="270"/>
            <ac:picMk id="3" creationId="{22EAC01F-6D2F-FA4E-9E47-3404546F0246}"/>
          </ac:picMkLst>
        </pc:picChg>
        <pc:picChg chg="add mod">
          <ac:chgData name="JOSE MANUEL REQUENA PLENS" userId="c7f1cc06-37be-4900-9549-bb4cdc587ba6" providerId="ADAL" clId="{412E91D6-AB7B-1245-A0A7-51293094F1DB}" dt="2021-10-08T07:26:29.539" v="8797" actId="1076"/>
          <ac:picMkLst>
            <pc:docMk/>
            <pc:sldMk cId="1671017792" sldId="270"/>
            <ac:picMk id="4" creationId="{8BC7E32C-FEDE-8640-82BE-7B7B68F0A34E}"/>
          </ac:picMkLst>
        </pc:picChg>
        <pc:picChg chg="add del mod">
          <ac:chgData name="JOSE MANUEL REQUENA PLENS" userId="c7f1cc06-37be-4900-9549-bb4cdc587ba6" providerId="ADAL" clId="{412E91D6-AB7B-1245-A0A7-51293094F1DB}" dt="2021-10-09T18:44:50.334" v="16579"/>
          <ac:picMkLst>
            <pc:docMk/>
            <pc:sldMk cId="1671017792" sldId="270"/>
            <ac:picMk id="5" creationId="{8EFC2D07-3B80-4C40-A8BE-67C89E7CB984}"/>
          </ac:picMkLst>
        </pc:picChg>
        <pc:picChg chg="add mod">
          <ac:chgData name="JOSE MANUEL REQUENA PLENS" userId="c7f1cc06-37be-4900-9549-bb4cdc587ba6" providerId="ADAL" clId="{412E91D6-AB7B-1245-A0A7-51293094F1DB}" dt="2021-10-08T07:53:41.814" v="9712" actId="1076"/>
          <ac:picMkLst>
            <pc:docMk/>
            <pc:sldMk cId="1671017792" sldId="270"/>
            <ac:picMk id="6" creationId="{4C1085BF-2E82-DF4C-AA69-43116B84AB6B}"/>
          </ac:picMkLst>
        </pc:picChg>
        <pc:picChg chg="add del mod">
          <ac:chgData name="JOSE MANUEL REQUENA PLENS" userId="c7f1cc06-37be-4900-9549-bb4cdc587ba6" providerId="ADAL" clId="{412E91D6-AB7B-1245-A0A7-51293094F1DB}" dt="2021-10-09T18:45:02.047" v="16581"/>
          <ac:picMkLst>
            <pc:docMk/>
            <pc:sldMk cId="1671017792" sldId="270"/>
            <ac:picMk id="10" creationId="{154FADF6-35E3-0146-A99F-96AA3E0BBA90}"/>
          </ac:picMkLst>
        </pc:picChg>
        <pc:picChg chg="add del mod">
          <ac:chgData name="JOSE MANUEL REQUENA PLENS" userId="c7f1cc06-37be-4900-9549-bb4cdc587ba6" providerId="ADAL" clId="{412E91D6-AB7B-1245-A0A7-51293094F1DB}" dt="2021-10-08T07:25:44.021" v="8782" actId="478"/>
          <ac:picMkLst>
            <pc:docMk/>
            <pc:sldMk cId="1671017792" sldId="270"/>
            <ac:picMk id="10" creationId="{45D373CF-ED13-F940-A4F8-D08989335944}"/>
          </ac:picMkLst>
        </pc:picChg>
        <pc:picChg chg="add mod">
          <ac:chgData name="JOSE MANUEL REQUENA PLENS" userId="c7f1cc06-37be-4900-9549-bb4cdc587ba6" providerId="ADAL" clId="{412E91D6-AB7B-1245-A0A7-51293094F1DB}" dt="2021-10-09T11:07:51.497" v="12885" actId="1036"/>
          <ac:picMkLst>
            <pc:docMk/>
            <pc:sldMk cId="1671017792" sldId="270"/>
            <ac:picMk id="14" creationId="{808674ED-610C-BA44-8265-63392590989E}"/>
          </ac:picMkLst>
        </pc:picChg>
        <pc:picChg chg="add mod">
          <ac:chgData name="JOSE MANUEL REQUENA PLENS" userId="c7f1cc06-37be-4900-9549-bb4cdc587ba6" providerId="ADAL" clId="{412E91D6-AB7B-1245-A0A7-51293094F1DB}" dt="2021-10-08T07:27:02.127" v="8803" actId="1035"/>
          <ac:picMkLst>
            <pc:docMk/>
            <pc:sldMk cId="1671017792" sldId="270"/>
            <ac:picMk id="16" creationId="{E56C8813-ABEB-A946-8112-B4BED7724214}"/>
          </ac:picMkLst>
        </pc:picChg>
        <pc:picChg chg="add del mod">
          <ac:chgData name="JOSE MANUEL REQUENA PLENS" userId="c7f1cc06-37be-4900-9549-bb4cdc587ba6" providerId="ADAL" clId="{412E91D6-AB7B-1245-A0A7-51293094F1DB}" dt="2021-10-09T18:45:15.469" v="16583"/>
          <ac:picMkLst>
            <pc:docMk/>
            <pc:sldMk cId="1671017792" sldId="270"/>
            <ac:picMk id="17" creationId="{B5CE1FAA-F0F3-554C-9245-04367D2D8F7F}"/>
          </ac:picMkLst>
        </pc:picChg>
        <pc:picChg chg="add del mod">
          <ac:chgData name="JOSE MANUEL REQUENA PLENS" userId="c7f1cc06-37be-4900-9549-bb4cdc587ba6" providerId="ADAL" clId="{412E91D6-AB7B-1245-A0A7-51293094F1DB}" dt="2021-10-09T18:46:30.042" v="16603"/>
          <ac:picMkLst>
            <pc:docMk/>
            <pc:sldMk cId="1671017792" sldId="270"/>
            <ac:picMk id="18" creationId="{62B521C3-8F60-D44B-8D9F-F01F7AF6BC30}"/>
          </ac:picMkLst>
        </pc:picChg>
        <pc:picChg chg="add mod">
          <ac:chgData name="JOSE MANUEL REQUENA PLENS" userId="c7f1cc06-37be-4900-9549-bb4cdc587ba6" providerId="ADAL" clId="{412E91D6-AB7B-1245-A0A7-51293094F1DB}" dt="2021-10-08T07:27:03.410" v="8805" actId="1035"/>
          <ac:picMkLst>
            <pc:docMk/>
            <pc:sldMk cId="1671017792" sldId="270"/>
            <ac:picMk id="19" creationId="{9B495743-423A-B44A-B4A3-044084A506AB}"/>
          </ac:picMkLst>
        </pc:picChg>
        <pc:picChg chg="add del mod">
          <ac:chgData name="JOSE MANUEL REQUENA PLENS" userId="c7f1cc06-37be-4900-9549-bb4cdc587ba6" providerId="ADAL" clId="{412E91D6-AB7B-1245-A0A7-51293094F1DB}" dt="2021-10-09T18:47:06.375" v="16614"/>
          <ac:picMkLst>
            <pc:docMk/>
            <pc:sldMk cId="1671017792" sldId="270"/>
            <ac:picMk id="20" creationId="{ECE4166C-4CF3-724A-BC0A-3A530EB8EDCC}"/>
          </ac:picMkLst>
        </pc:picChg>
        <pc:picChg chg="add del mod">
          <ac:chgData name="JOSE MANUEL REQUENA PLENS" userId="c7f1cc06-37be-4900-9549-bb4cdc587ba6" providerId="ADAL" clId="{412E91D6-AB7B-1245-A0A7-51293094F1DB}" dt="2021-10-09T18:47:14.771" v="16616"/>
          <ac:picMkLst>
            <pc:docMk/>
            <pc:sldMk cId="1671017792" sldId="270"/>
            <ac:picMk id="21" creationId="{9F232B8E-6E65-354A-B7C6-35D815F75BD6}"/>
          </ac:picMkLst>
        </pc:picChg>
        <pc:picChg chg="add mod">
          <ac:chgData name="JOSE MANUEL REQUENA PLENS" userId="c7f1cc06-37be-4900-9549-bb4cdc587ba6" providerId="ADAL" clId="{412E91D6-AB7B-1245-A0A7-51293094F1DB}" dt="2021-10-08T07:52:27.610" v="9621" actId="1076"/>
          <ac:picMkLst>
            <pc:docMk/>
            <pc:sldMk cId="1671017792" sldId="270"/>
            <ac:picMk id="22" creationId="{28E038CB-DE8A-A944-8303-A327821BBE87}"/>
          </ac:picMkLst>
        </pc:picChg>
        <pc:picChg chg="add del mod">
          <ac:chgData name="JOSE MANUEL REQUENA PLENS" userId="c7f1cc06-37be-4900-9549-bb4cdc587ba6" providerId="ADAL" clId="{412E91D6-AB7B-1245-A0A7-51293094F1DB}" dt="2021-10-09T18:47:30.488" v="16618"/>
          <ac:picMkLst>
            <pc:docMk/>
            <pc:sldMk cId="1671017792" sldId="270"/>
            <ac:picMk id="23" creationId="{E842419E-9341-0542-8FFA-C4C321014E52}"/>
          </ac:picMkLst>
        </pc:picChg>
        <pc:picChg chg="add del mod">
          <ac:chgData name="JOSE MANUEL REQUENA PLENS" userId="c7f1cc06-37be-4900-9549-bb4cdc587ba6" providerId="ADAL" clId="{412E91D6-AB7B-1245-A0A7-51293094F1DB}" dt="2021-10-09T18:47:46.066" v="16620"/>
          <ac:picMkLst>
            <pc:docMk/>
            <pc:sldMk cId="1671017792" sldId="270"/>
            <ac:picMk id="24" creationId="{A3C95EB2-F452-DB49-BAFE-F1A016CFC370}"/>
          </ac:picMkLst>
        </pc:picChg>
        <pc:picChg chg="add del mod">
          <ac:chgData name="JOSE MANUEL REQUENA PLENS" userId="c7f1cc06-37be-4900-9549-bb4cdc587ba6" providerId="ADAL" clId="{412E91D6-AB7B-1245-A0A7-51293094F1DB}" dt="2021-10-09T18:48:14.822" v="16622"/>
          <ac:picMkLst>
            <pc:docMk/>
            <pc:sldMk cId="1671017792" sldId="270"/>
            <ac:picMk id="25" creationId="{F705E761-7B2F-F343-80CB-463FC2F6843C}"/>
          </ac:picMkLst>
        </pc:picChg>
        <pc:picChg chg="add del mod">
          <ac:chgData name="JOSE MANUEL REQUENA PLENS" userId="c7f1cc06-37be-4900-9549-bb4cdc587ba6" providerId="ADAL" clId="{412E91D6-AB7B-1245-A0A7-51293094F1DB}" dt="2021-10-09T18:48:24.439" v="16624"/>
          <ac:picMkLst>
            <pc:docMk/>
            <pc:sldMk cId="1671017792" sldId="270"/>
            <ac:picMk id="26" creationId="{2B53A85B-D3FB-7F45-80EB-2C16B973166C}"/>
          </ac:picMkLst>
        </pc:picChg>
        <pc:picChg chg="add del mod">
          <ac:chgData name="JOSE MANUEL REQUENA PLENS" userId="c7f1cc06-37be-4900-9549-bb4cdc587ba6" providerId="ADAL" clId="{412E91D6-AB7B-1245-A0A7-51293094F1DB}" dt="2021-10-09T18:48:34.161" v="16626"/>
          <ac:picMkLst>
            <pc:docMk/>
            <pc:sldMk cId="1671017792" sldId="270"/>
            <ac:picMk id="27" creationId="{E1ECB5D7-4924-2C4D-AAD6-AADFFBF8F763}"/>
          </ac:picMkLst>
        </pc:picChg>
        <pc:picChg chg="add del mod">
          <ac:chgData name="JOSE MANUEL REQUENA PLENS" userId="c7f1cc06-37be-4900-9549-bb4cdc587ba6" providerId="ADAL" clId="{412E91D6-AB7B-1245-A0A7-51293094F1DB}" dt="2021-10-09T18:51:08.324" v="16677"/>
          <ac:picMkLst>
            <pc:docMk/>
            <pc:sldMk cId="1671017792" sldId="270"/>
            <ac:picMk id="28" creationId="{8EBA5B77-3A57-1B49-A855-F13D1417BF6B}"/>
          </ac:picMkLst>
        </pc:picChg>
        <pc:picChg chg="add del mod">
          <ac:chgData name="JOSE MANUEL REQUENA PLENS" userId="c7f1cc06-37be-4900-9549-bb4cdc587ba6" providerId="ADAL" clId="{412E91D6-AB7B-1245-A0A7-51293094F1DB}" dt="2021-10-09T18:51:16.086" v="16679"/>
          <ac:picMkLst>
            <pc:docMk/>
            <pc:sldMk cId="1671017792" sldId="270"/>
            <ac:picMk id="29" creationId="{D102AF1E-E304-C947-878F-02EB89D49028}"/>
          </ac:picMkLst>
        </pc:picChg>
        <pc:picChg chg="add del mod">
          <ac:chgData name="JOSE MANUEL REQUENA PLENS" userId="c7f1cc06-37be-4900-9549-bb4cdc587ba6" providerId="ADAL" clId="{412E91D6-AB7B-1245-A0A7-51293094F1DB}" dt="2021-10-09T18:51:33.552" v="16681"/>
          <ac:picMkLst>
            <pc:docMk/>
            <pc:sldMk cId="1671017792" sldId="270"/>
            <ac:picMk id="30" creationId="{4AE8C892-95CD-D341-9E3B-E39C20EAA8F8}"/>
          </ac:picMkLst>
        </pc:picChg>
        <pc:picChg chg="add del mod">
          <ac:chgData name="JOSE MANUEL REQUENA PLENS" userId="c7f1cc06-37be-4900-9549-bb4cdc587ba6" providerId="ADAL" clId="{412E91D6-AB7B-1245-A0A7-51293094F1DB}" dt="2021-10-09T18:52:07.166" v="16683"/>
          <ac:picMkLst>
            <pc:docMk/>
            <pc:sldMk cId="1671017792" sldId="270"/>
            <ac:picMk id="31" creationId="{5A7F1143-DB86-E849-B898-8E36F64B3785}"/>
          </ac:picMkLst>
        </pc:picChg>
        <pc:picChg chg="add del mod">
          <ac:chgData name="JOSE MANUEL REQUENA PLENS" userId="c7f1cc06-37be-4900-9549-bb4cdc587ba6" providerId="ADAL" clId="{412E91D6-AB7B-1245-A0A7-51293094F1DB}" dt="2021-10-09T18:52:24.570" v="16685"/>
          <ac:picMkLst>
            <pc:docMk/>
            <pc:sldMk cId="1671017792" sldId="270"/>
            <ac:picMk id="32" creationId="{D519E923-FAB3-AC4B-89C6-6147CDF0C436}"/>
          </ac:picMkLst>
        </pc:picChg>
        <pc:picChg chg="add del mod">
          <ac:chgData name="JOSE MANUEL REQUENA PLENS" userId="c7f1cc06-37be-4900-9549-bb4cdc587ba6" providerId="ADAL" clId="{412E91D6-AB7B-1245-A0A7-51293094F1DB}" dt="2021-10-09T18:52:35.762" v="16687"/>
          <ac:picMkLst>
            <pc:docMk/>
            <pc:sldMk cId="1671017792" sldId="270"/>
            <ac:picMk id="33" creationId="{8F2CD46D-44D9-D546-8C4B-85866AC716FD}"/>
          </ac:picMkLst>
        </pc:picChg>
        <pc:picChg chg="add del mod">
          <ac:chgData name="JOSE MANUEL REQUENA PLENS" userId="c7f1cc06-37be-4900-9549-bb4cdc587ba6" providerId="ADAL" clId="{412E91D6-AB7B-1245-A0A7-51293094F1DB}" dt="2021-10-09T18:52:50.431" v="16689"/>
          <ac:picMkLst>
            <pc:docMk/>
            <pc:sldMk cId="1671017792" sldId="270"/>
            <ac:picMk id="34" creationId="{FA4E73C5-8980-EC45-A483-74F5ED2A52A7}"/>
          </ac:picMkLst>
        </pc:picChg>
        <pc:picChg chg="add del mod">
          <ac:chgData name="JOSE MANUEL REQUENA PLENS" userId="c7f1cc06-37be-4900-9549-bb4cdc587ba6" providerId="ADAL" clId="{412E91D6-AB7B-1245-A0A7-51293094F1DB}" dt="2021-10-09T18:52:59.625" v="16691"/>
          <ac:picMkLst>
            <pc:docMk/>
            <pc:sldMk cId="1671017792" sldId="270"/>
            <ac:picMk id="35" creationId="{77BAB5A0-4732-F245-86C2-CFCED5A49A07}"/>
          </ac:picMkLst>
        </pc:picChg>
        <pc:picChg chg="add del mod">
          <ac:chgData name="JOSE MANUEL REQUENA PLENS" userId="c7f1cc06-37be-4900-9549-bb4cdc587ba6" providerId="ADAL" clId="{412E91D6-AB7B-1245-A0A7-51293094F1DB}" dt="2021-10-09T18:53:53.179" v="16697"/>
          <ac:picMkLst>
            <pc:docMk/>
            <pc:sldMk cId="1671017792" sldId="270"/>
            <ac:picMk id="36" creationId="{3640A401-D5BF-0441-86F3-8693E6B1660D}"/>
          </ac:picMkLst>
        </pc:picChg>
        <pc:picChg chg="add del mod">
          <ac:chgData name="JOSE MANUEL REQUENA PLENS" userId="c7f1cc06-37be-4900-9549-bb4cdc587ba6" providerId="ADAL" clId="{412E91D6-AB7B-1245-A0A7-51293094F1DB}" dt="2021-10-09T18:54:01.775" v="16699"/>
          <ac:picMkLst>
            <pc:docMk/>
            <pc:sldMk cId="1671017792" sldId="270"/>
            <ac:picMk id="37" creationId="{C6AA8EED-2514-CA4F-91FD-C364EE5E051A}"/>
          </ac:picMkLst>
        </pc:picChg>
        <pc:picChg chg="add del mod">
          <ac:chgData name="JOSE MANUEL REQUENA PLENS" userId="c7f1cc06-37be-4900-9549-bb4cdc587ba6" providerId="ADAL" clId="{412E91D6-AB7B-1245-A0A7-51293094F1DB}" dt="2021-10-09T18:54:13.429" v="16701"/>
          <ac:picMkLst>
            <pc:docMk/>
            <pc:sldMk cId="1671017792" sldId="270"/>
            <ac:picMk id="38" creationId="{F05E04E4-0AC6-8A45-B155-E4F7B76C67D1}"/>
          </ac:picMkLst>
        </pc:picChg>
        <pc:picChg chg="add del mod">
          <ac:chgData name="JOSE MANUEL REQUENA PLENS" userId="c7f1cc06-37be-4900-9549-bb4cdc587ba6" providerId="ADAL" clId="{412E91D6-AB7B-1245-A0A7-51293094F1DB}" dt="2021-10-09T18:54:45.499" v="16703"/>
          <ac:picMkLst>
            <pc:docMk/>
            <pc:sldMk cId="1671017792" sldId="270"/>
            <ac:picMk id="39" creationId="{4DFD14E5-41F7-A84F-9458-3615DFE6B5CE}"/>
          </ac:picMkLst>
        </pc:picChg>
        <pc:picChg chg="add del mod">
          <ac:chgData name="JOSE MANUEL REQUENA PLENS" userId="c7f1cc06-37be-4900-9549-bb4cdc587ba6" providerId="ADAL" clId="{412E91D6-AB7B-1245-A0A7-51293094F1DB}" dt="2021-10-09T18:55:14.037" v="16705"/>
          <ac:picMkLst>
            <pc:docMk/>
            <pc:sldMk cId="1671017792" sldId="270"/>
            <ac:picMk id="40" creationId="{568856B8-C68A-244F-8AAC-600AB741D67B}"/>
          </ac:picMkLst>
        </pc:picChg>
        <pc:picChg chg="add del mod">
          <ac:chgData name="JOSE MANUEL REQUENA PLENS" userId="c7f1cc06-37be-4900-9549-bb4cdc587ba6" providerId="ADAL" clId="{412E91D6-AB7B-1245-A0A7-51293094F1DB}" dt="2021-10-09T18:55:23.630" v="16707"/>
          <ac:picMkLst>
            <pc:docMk/>
            <pc:sldMk cId="1671017792" sldId="270"/>
            <ac:picMk id="41" creationId="{8AC53018-3A53-8643-A897-733EFA9A1EC7}"/>
          </ac:picMkLst>
        </pc:picChg>
        <pc:picChg chg="add del mod">
          <ac:chgData name="JOSE MANUEL REQUENA PLENS" userId="c7f1cc06-37be-4900-9549-bb4cdc587ba6" providerId="ADAL" clId="{412E91D6-AB7B-1245-A0A7-51293094F1DB}" dt="2021-10-09T18:55:37.869" v="16709"/>
          <ac:picMkLst>
            <pc:docMk/>
            <pc:sldMk cId="1671017792" sldId="270"/>
            <ac:picMk id="42" creationId="{F53B0FF2-8DC0-2542-9058-E524388446B2}"/>
          </ac:picMkLst>
        </pc:picChg>
        <pc:picChg chg="add del mod">
          <ac:chgData name="JOSE MANUEL REQUENA PLENS" userId="c7f1cc06-37be-4900-9549-bb4cdc587ba6" providerId="ADAL" clId="{412E91D6-AB7B-1245-A0A7-51293094F1DB}" dt="2021-10-09T18:55:53.903" v="16711"/>
          <ac:picMkLst>
            <pc:docMk/>
            <pc:sldMk cId="1671017792" sldId="270"/>
            <ac:picMk id="43" creationId="{467CD483-5984-5148-9242-C33AFB270B3C}"/>
          </ac:picMkLst>
        </pc:picChg>
        <pc:picChg chg="add del mod">
          <ac:chgData name="JOSE MANUEL REQUENA PLENS" userId="c7f1cc06-37be-4900-9549-bb4cdc587ba6" providerId="ADAL" clId="{412E91D6-AB7B-1245-A0A7-51293094F1DB}" dt="2021-10-09T18:57:20.992" v="16713"/>
          <ac:picMkLst>
            <pc:docMk/>
            <pc:sldMk cId="1671017792" sldId="270"/>
            <ac:picMk id="44" creationId="{A936DAA1-BEA3-B042-B1F5-C8B401C47F54}"/>
          </ac:picMkLst>
        </pc:picChg>
        <pc:picChg chg="add del mod">
          <ac:chgData name="JOSE MANUEL REQUENA PLENS" userId="c7f1cc06-37be-4900-9549-bb4cdc587ba6" providerId="ADAL" clId="{412E91D6-AB7B-1245-A0A7-51293094F1DB}" dt="2021-10-09T18:57:30.490" v="16715"/>
          <ac:picMkLst>
            <pc:docMk/>
            <pc:sldMk cId="1671017792" sldId="270"/>
            <ac:picMk id="45" creationId="{5ABE6677-50AE-1542-BAFB-FE964B8D429C}"/>
          </ac:picMkLst>
        </pc:picChg>
        <pc:picChg chg="add del mod">
          <ac:chgData name="JOSE MANUEL REQUENA PLENS" userId="c7f1cc06-37be-4900-9549-bb4cdc587ba6" providerId="ADAL" clId="{412E91D6-AB7B-1245-A0A7-51293094F1DB}" dt="2021-10-09T18:57:41.331" v="16717"/>
          <ac:picMkLst>
            <pc:docMk/>
            <pc:sldMk cId="1671017792" sldId="270"/>
            <ac:picMk id="46" creationId="{FD10CF4B-1874-294A-85B7-C5097547BCC8}"/>
          </ac:picMkLst>
        </pc:picChg>
        <pc:picChg chg="add del mod">
          <ac:chgData name="JOSE MANUEL REQUENA PLENS" userId="c7f1cc06-37be-4900-9549-bb4cdc587ba6" providerId="ADAL" clId="{412E91D6-AB7B-1245-A0A7-51293094F1DB}" dt="2021-10-09T18:57:49.649" v="16719"/>
          <ac:picMkLst>
            <pc:docMk/>
            <pc:sldMk cId="1671017792" sldId="270"/>
            <ac:picMk id="47" creationId="{2C84586F-14C1-C544-9FAC-710D9B1B80BF}"/>
          </ac:picMkLst>
        </pc:picChg>
        <pc:picChg chg="add del mod">
          <ac:chgData name="JOSE MANUEL REQUENA PLENS" userId="c7f1cc06-37be-4900-9549-bb4cdc587ba6" providerId="ADAL" clId="{412E91D6-AB7B-1245-A0A7-51293094F1DB}" dt="2021-10-09T18:58:04.391" v="16721"/>
          <ac:picMkLst>
            <pc:docMk/>
            <pc:sldMk cId="1671017792" sldId="270"/>
            <ac:picMk id="48" creationId="{234675B8-211E-0F4B-B90A-EB1DA9A74348}"/>
          </ac:picMkLst>
        </pc:picChg>
        <pc:picChg chg="add del mod">
          <ac:chgData name="JOSE MANUEL REQUENA PLENS" userId="c7f1cc06-37be-4900-9549-bb4cdc587ba6" providerId="ADAL" clId="{412E91D6-AB7B-1245-A0A7-51293094F1DB}" dt="2021-10-09T18:58:43.184" v="16723"/>
          <ac:picMkLst>
            <pc:docMk/>
            <pc:sldMk cId="1671017792" sldId="270"/>
            <ac:picMk id="49" creationId="{216BCCAB-DD62-9D4A-8E8E-DBCF32F06D72}"/>
          </ac:picMkLst>
        </pc:picChg>
        <pc:picChg chg="add del mod">
          <ac:chgData name="JOSE MANUEL REQUENA PLENS" userId="c7f1cc06-37be-4900-9549-bb4cdc587ba6" providerId="ADAL" clId="{412E91D6-AB7B-1245-A0A7-51293094F1DB}" dt="2021-10-09T18:58:56.039" v="16725"/>
          <ac:picMkLst>
            <pc:docMk/>
            <pc:sldMk cId="1671017792" sldId="270"/>
            <ac:picMk id="50" creationId="{D388BD6E-E232-434C-95FA-AE2524D4AAEF}"/>
          </ac:picMkLst>
        </pc:picChg>
        <pc:picChg chg="add del mod">
          <ac:chgData name="JOSE MANUEL REQUENA PLENS" userId="c7f1cc06-37be-4900-9549-bb4cdc587ba6" providerId="ADAL" clId="{412E91D6-AB7B-1245-A0A7-51293094F1DB}" dt="2021-10-09T18:59:09.104" v="16727"/>
          <ac:picMkLst>
            <pc:docMk/>
            <pc:sldMk cId="1671017792" sldId="270"/>
            <ac:picMk id="51" creationId="{374F98BC-F6A6-8143-8E3F-EA7BC87AE2EC}"/>
          </ac:picMkLst>
        </pc:picChg>
        <pc:picChg chg="add del mod">
          <ac:chgData name="JOSE MANUEL REQUENA PLENS" userId="c7f1cc06-37be-4900-9549-bb4cdc587ba6" providerId="ADAL" clId="{412E91D6-AB7B-1245-A0A7-51293094F1DB}" dt="2021-10-09T18:59:31.501" v="16729"/>
          <ac:picMkLst>
            <pc:docMk/>
            <pc:sldMk cId="1671017792" sldId="270"/>
            <ac:picMk id="52" creationId="{E3217754-D67D-C042-B6EE-65DB72518401}"/>
          </ac:picMkLst>
        </pc:picChg>
        <pc:picChg chg="add del mod">
          <ac:chgData name="JOSE MANUEL REQUENA PLENS" userId="c7f1cc06-37be-4900-9549-bb4cdc587ba6" providerId="ADAL" clId="{412E91D6-AB7B-1245-A0A7-51293094F1DB}" dt="2021-10-09T18:59:41.009" v="16731"/>
          <ac:picMkLst>
            <pc:docMk/>
            <pc:sldMk cId="1671017792" sldId="270"/>
            <ac:picMk id="53" creationId="{0A56B46D-7FDC-764A-B2BB-C1A7902A9723}"/>
          </ac:picMkLst>
        </pc:picChg>
        <pc:picChg chg="add del mod">
          <ac:chgData name="JOSE MANUEL REQUENA PLENS" userId="c7f1cc06-37be-4900-9549-bb4cdc587ba6" providerId="ADAL" clId="{412E91D6-AB7B-1245-A0A7-51293094F1DB}" dt="2021-10-09T19:00:16.263" v="16733"/>
          <ac:picMkLst>
            <pc:docMk/>
            <pc:sldMk cId="1671017792" sldId="270"/>
            <ac:picMk id="54" creationId="{11B6439C-A8CC-E74C-B7C3-54DF1829FC43}"/>
          </ac:picMkLst>
        </pc:picChg>
        <pc:picChg chg="add del mod">
          <ac:chgData name="JOSE MANUEL REQUENA PLENS" userId="c7f1cc06-37be-4900-9549-bb4cdc587ba6" providerId="ADAL" clId="{412E91D6-AB7B-1245-A0A7-51293094F1DB}" dt="2021-10-09T19:00:32.855" v="16735"/>
          <ac:picMkLst>
            <pc:docMk/>
            <pc:sldMk cId="1671017792" sldId="270"/>
            <ac:picMk id="55" creationId="{89FB320B-EA60-6C46-9071-52A40574760D}"/>
          </ac:picMkLst>
        </pc:picChg>
        <pc:picChg chg="add del mod">
          <ac:chgData name="JOSE MANUEL REQUENA PLENS" userId="c7f1cc06-37be-4900-9549-bb4cdc587ba6" providerId="ADAL" clId="{412E91D6-AB7B-1245-A0A7-51293094F1DB}" dt="2021-10-09T19:00:48.161" v="16737"/>
          <ac:picMkLst>
            <pc:docMk/>
            <pc:sldMk cId="1671017792" sldId="270"/>
            <ac:picMk id="56" creationId="{F09308E8-50BF-F34F-90D9-099A652DBC0C}"/>
          </ac:picMkLst>
        </pc:picChg>
        <pc:picChg chg="add mod">
          <ac:chgData name="JOSE MANUEL REQUENA PLENS" userId="c7f1cc06-37be-4900-9549-bb4cdc587ba6" providerId="ADAL" clId="{412E91D6-AB7B-1245-A0A7-51293094F1DB}" dt="2021-10-09T19:01:12.656" v="16738"/>
          <ac:picMkLst>
            <pc:docMk/>
            <pc:sldMk cId="1671017792" sldId="270"/>
            <ac:picMk id="57" creationId="{9DAEF3B6-9C80-1C4D-A6BA-106E123D0117}"/>
          </ac:picMkLst>
        </pc:picChg>
      </pc:sldChg>
      <pc:sldChg chg="addSp delSp modSp mod modTransition delAnim modAnim modNotesTx">
        <pc:chgData name="JOSE MANUEL REQUENA PLENS" userId="c7f1cc06-37be-4900-9549-bb4cdc587ba6" providerId="ADAL" clId="{412E91D6-AB7B-1245-A0A7-51293094F1DB}" dt="2021-10-09T20:12:34.529" v="17064"/>
        <pc:sldMkLst>
          <pc:docMk/>
          <pc:sldMk cId="2149320751" sldId="271"/>
        </pc:sldMkLst>
        <pc:spChg chg="mod">
          <ac:chgData name="JOSE MANUEL REQUENA PLENS" userId="c7f1cc06-37be-4900-9549-bb4cdc587ba6" providerId="ADAL" clId="{412E91D6-AB7B-1245-A0A7-51293094F1DB}" dt="2021-10-09T18:34:01.034" v="16518" actId="20577"/>
          <ac:spMkLst>
            <pc:docMk/>
            <pc:sldMk cId="2149320751" sldId="271"/>
            <ac:spMk id="8" creationId="{24BE4E43-EDD6-9C4A-8751-D4B8C9300562}"/>
          </ac:spMkLst>
        </pc:spChg>
        <pc:spChg chg="add mod">
          <ac:chgData name="JOSE MANUEL REQUENA PLENS" userId="c7f1cc06-37be-4900-9549-bb4cdc587ba6" providerId="ADAL" clId="{412E91D6-AB7B-1245-A0A7-51293094F1DB}" dt="2021-10-09T18:40:31.069" v="16555" actId="20577"/>
          <ac:spMkLst>
            <pc:docMk/>
            <pc:sldMk cId="2149320751" sldId="271"/>
            <ac:spMk id="12" creationId="{075DD373-AD35-A640-B22C-CFB0C8481DC7}"/>
          </ac:spMkLst>
        </pc:spChg>
        <pc:grpChg chg="del">
          <ac:chgData name="JOSE MANUEL REQUENA PLENS" userId="c7f1cc06-37be-4900-9549-bb4cdc587ba6" providerId="ADAL" clId="{412E91D6-AB7B-1245-A0A7-51293094F1DB}" dt="2021-10-09T18:33:34.965" v="16514" actId="478"/>
          <ac:grpSpMkLst>
            <pc:docMk/>
            <pc:sldMk cId="2149320751" sldId="271"/>
            <ac:grpSpMk id="6" creationId="{78CE44BA-27BA-0E44-B429-79E022EB424D}"/>
          </ac:grpSpMkLst>
        </pc:grpChg>
        <pc:picChg chg="add del mod">
          <ac:chgData name="JOSE MANUEL REQUENA PLENS" userId="c7f1cc06-37be-4900-9549-bb4cdc587ba6" providerId="ADAL" clId="{412E91D6-AB7B-1245-A0A7-51293094F1DB}" dt="2021-10-09T20:03:07.627" v="16982"/>
          <ac:picMkLst>
            <pc:docMk/>
            <pc:sldMk cId="2149320751" sldId="271"/>
            <ac:picMk id="2" creationId="{AA11F6ED-8FD3-7C41-B73E-36AB2586BCD4}"/>
          </ac:picMkLst>
        </pc:picChg>
        <pc:picChg chg="add del mod">
          <ac:chgData name="JOSE MANUEL REQUENA PLENS" userId="c7f1cc06-37be-4900-9549-bb4cdc587ba6" providerId="ADAL" clId="{412E91D6-AB7B-1245-A0A7-51293094F1DB}" dt="2021-10-09T20:03:15.682" v="16984"/>
          <ac:picMkLst>
            <pc:docMk/>
            <pc:sldMk cId="2149320751" sldId="271"/>
            <ac:picMk id="3" creationId="{D17F9223-A817-0F48-8B90-11019031A57A}"/>
          </ac:picMkLst>
        </pc:picChg>
        <pc:picChg chg="del">
          <ac:chgData name="JOSE MANUEL REQUENA PLENS" userId="c7f1cc06-37be-4900-9549-bb4cdc587ba6" providerId="ADAL" clId="{412E91D6-AB7B-1245-A0A7-51293094F1DB}" dt="2021-10-09T18:33:40.301" v="16515" actId="478"/>
          <ac:picMkLst>
            <pc:docMk/>
            <pc:sldMk cId="2149320751" sldId="271"/>
            <ac:picMk id="13" creationId="{F438E3D8-CA49-E744-BA01-66D5DB510501}"/>
          </ac:picMkLst>
        </pc:picChg>
        <pc:picChg chg="del">
          <ac:chgData name="JOSE MANUEL REQUENA PLENS" userId="c7f1cc06-37be-4900-9549-bb4cdc587ba6" providerId="ADAL" clId="{412E91D6-AB7B-1245-A0A7-51293094F1DB}" dt="2021-10-09T18:33:41.987" v="16516" actId="478"/>
          <ac:picMkLst>
            <pc:docMk/>
            <pc:sldMk cId="2149320751" sldId="271"/>
            <ac:picMk id="14" creationId="{68892A08-7AC3-A444-B560-61A611E6C2F7}"/>
          </ac:picMkLst>
        </pc:picChg>
        <pc:picChg chg="add del mod">
          <ac:chgData name="JOSE MANUEL REQUENA PLENS" userId="c7f1cc06-37be-4900-9549-bb4cdc587ba6" providerId="ADAL" clId="{412E91D6-AB7B-1245-A0A7-51293094F1DB}" dt="2021-10-09T20:03:35.175" v="16986"/>
          <ac:picMkLst>
            <pc:docMk/>
            <pc:sldMk cId="2149320751" sldId="271"/>
            <ac:picMk id="15" creationId="{9317C1A0-8F49-3C4D-AAE2-0A17A801ED0A}"/>
          </ac:picMkLst>
        </pc:picChg>
        <pc:picChg chg="add del mod">
          <ac:chgData name="JOSE MANUEL REQUENA PLENS" userId="c7f1cc06-37be-4900-9549-bb4cdc587ba6" providerId="ADAL" clId="{412E91D6-AB7B-1245-A0A7-51293094F1DB}" dt="2021-10-09T20:03:43.025" v="16988"/>
          <ac:picMkLst>
            <pc:docMk/>
            <pc:sldMk cId="2149320751" sldId="271"/>
            <ac:picMk id="16" creationId="{29875EE6-85A4-4946-8D63-D2813B732FF9}"/>
          </ac:picMkLst>
        </pc:picChg>
        <pc:picChg chg="add del mod">
          <ac:chgData name="JOSE MANUEL REQUENA PLENS" userId="c7f1cc06-37be-4900-9549-bb4cdc587ba6" providerId="ADAL" clId="{412E91D6-AB7B-1245-A0A7-51293094F1DB}" dt="2021-10-09T20:04:02.357" v="16990"/>
          <ac:picMkLst>
            <pc:docMk/>
            <pc:sldMk cId="2149320751" sldId="271"/>
            <ac:picMk id="17" creationId="{A1BCB1E0-1EAF-2140-8C59-9275A5C84BEA}"/>
          </ac:picMkLst>
        </pc:picChg>
        <pc:picChg chg="add del mod">
          <ac:chgData name="JOSE MANUEL REQUENA PLENS" userId="c7f1cc06-37be-4900-9549-bb4cdc587ba6" providerId="ADAL" clId="{412E91D6-AB7B-1245-A0A7-51293094F1DB}" dt="2021-10-09T20:04:18.013" v="16992"/>
          <ac:picMkLst>
            <pc:docMk/>
            <pc:sldMk cId="2149320751" sldId="271"/>
            <ac:picMk id="18" creationId="{5AC3D896-5B3C-3C41-9A5C-EFE6C6FB18F4}"/>
          </ac:picMkLst>
        </pc:picChg>
        <pc:picChg chg="add del mod">
          <ac:chgData name="JOSE MANUEL REQUENA PLENS" userId="c7f1cc06-37be-4900-9549-bb4cdc587ba6" providerId="ADAL" clId="{412E91D6-AB7B-1245-A0A7-51293094F1DB}" dt="2021-10-09T20:04:32.288" v="16994"/>
          <ac:picMkLst>
            <pc:docMk/>
            <pc:sldMk cId="2149320751" sldId="271"/>
            <ac:picMk id="19" creationId="{7590F831-81DA-BD4E-8E35-1C3B32F2A783}"/>
          </ac:picMkLst>
        </pc:picChg>
        <pc:picChg chg="add del mod">
          <ac:chgData name="JOSE MANUEL REQUENA PLENS" userId="c7f1cc06-37be-4900-9549-bb4cdc587ba6" providerId="ADAL" clId="{412E91D6-AB7B-1245-A0A7-51293094F1DB}" dt="2021-10-09T20:04:40.068" v="16996"/>
          <ac:picMkLst>
            <pc:docMk/>
            <pc:sldMk cId="2149320751" sldId="271"/>
            <ac:picMk id="20" creationId="{9DC168ED-55AB-1447-95B7-79DE15C9B0FF}"/>
          </ac:picMkLst>
        </pc:picChg>
        <pc:picChg chg="add del mod">
          <ac:chgData name="JOSE MANUEL REQUENA PLENS" userId="c7f1cc06-37be-4900-9549-bb4cdc587ba6" providerId="ADAL" clId="{412E91D6-AB7B-1245-A0A7-51293094F1DB}" dt="2021-10-09T20:05:06.485" v="16998"/>
          <ac:picMkLst>
            <pc:docMk/>
            <pc:sldMk cId="2149320751" sldId="271"/>
            <ac:picMk id="21" creationId="{CB55062C-C2DA-AD49-ABB3-D0A105A77B60}"/>
          </ac:picMkLst>
        </pc:picChg>
        <pc:picChg chg="add del mod">
          <ac:chgData name="JOSE MANUEL REQUENA PLENS" userId="c7f1cc06-37be-4900-9549-bb4cdc587ba6" providerId="ADAL" clId="{412E91D6-AB7B-1245-A0A7-51293094F1DB}" dt="2021-10-09T20:05:22.897" v="17000"/>
          <ac:picMkLst>
            <pc:docMk/>
            <pc:sldMk cId="2149320751" sldId="271"/>
            <ac:picMk id="22" creationId="{760321BF-88C4-384D-BD09-344B4E62AC8B}"/>
          </ac:picMkLst>
        </pc:picChg>
        <pc:picChg chg="add del mod">
          <ac:chgData name="JOSE MANUEL REQUENA PLENS" userId="c7f1cc06-37be-4900-9549-bb4cdc587ba6" providerId="ADAL" clId="{412E91D6-AB7B-1245-A0A7-51293094F1DB}" dt="2021-10-09T20:05:30.461" v="17002"/>
          <ac:picMkLst>
            <pc:docMk/>
            <pc:sldMk cId="2149320751" sldId="271"/>
            <ac:picMk id="23" creationId="{D0D6EFEC-6799-4E49-8FC4-016245990042}"/>
          </ac:picMkLst>
        </pc:picChg>
        <pc:picChg chg="add del mod">
          <ac:chgData name="JOSE MANUEL REQUENA PLENS" userId="c7f1cc06-37be-4900-9549-bb4cdc587ba6" providerId="ADAL" clId="{412E91D6-AB7B-1245-A0A7-51293094F1DB}" dt="2021-10-09T20:05:39.342" v="17004"/>
          <ac:picMkLst>
            <pc:docMk/>
            <pc:sldMk cId="2149320751" sldId="271"/>
            <ac:picMk id="24" creationId="{748474B5-C355-884F-B53F-A5DB1F2983E7}"/>
          </ac:picMkLst>
        </pc:picChg>
        <pc:picChg chg="add del mod">
          <ac:chgData name="JOSE MANUEL REQUENA PLENS" userId="c7f1cc06-37be-4900-9549-bb4cdc587ba6" providerId="ADAL" clId="{412E91D6-AB7B-1245-A0A7-51293094F1DB}" dt="2021-10-09T20:05:45.898" v="17006"/>
          <ac:picMkLst>
            <pc:docMk/>
            <pc:sldMk cId="2149320751" sldId="271"/>
            <ac:picMk id="25" creationId="{7ACCE197-EAC0-4A4A-8B84-CE8C469CB40A}"/>
          </ac:picMkLst>
        </pc:picChg>
        <pc:picChg chg="add del mod">
          <ac:chgData name="JOSE MANUEL REQUENA PLENS" userId="c7f1cc06-37be-4900-9549-bb4cdc587ba6" providerId="ADAL" clId="{412E91D6-AB7B-1245-A0A7-51293094F1DB}" dt="2021-10-09T20:05:53.809" v="17008"/>
          <ac:picMkLst>
            <pc:docMk/>
            <pc:sldMk cId="2149320751" sldId="271"/>
            <ac:picMk id="26" creationId="{D06F4E3A-2D6E-184C-AA58-C8850FC272F7}"/>
          </ac:picMkLst>
        </pc:picChg>
        <pc:picChg chg="add del mod">
          <ac:chgData name="JOSE MANUEL REQUENA PLENS" userId="c7f1cc06-37be-4900-9549-bb4cdc587ba6" providerId="ADAL" clId="{412E91D6-AB7B-1245-A0A7-51293094F1DB}" dt="2021-10-09T20:06:16.343" v="17010"/>
          <ac:picMkLst>
            <pc:docMk/>
            <pc:sldMk cId="2149320751" sldId="271"/>
            <ac:picMk id="27" creationId="{E09F0128-9CF0-C445-A1C3-5E02DED399FF}"/>
          </ac:picMkLst>
        </pc:picChg>
        <pc:picChg chg="add del mod">
          <ac:chgData name="JOSE MANUEL REQUENA PLENS" userId="c7f1cc06-37be-4900-9549-bb4cdc587ba6" providerId="ADAL" clId="{412E91D6-AB7B-1245-A0A7-51293094F1DB}" dt="2021-10-09T20:06:27.299" v="17012"/>
          <ac:picMkLst>
            <pc:docMk/>
            <pc:sldMk cId="2149320751" sldId="271"/>
            <ac:picMk id="28" creationId="{EBA5C780-E9E3-1546-B61B-1762F87355DF}"/>
          </ac:picMkLst>
        </pc:picChg>
        <pc:picChg chg="add del mod">
          <ac:chgData name="JOSE MANUEL REQUENA PLENS" userId="c7f1cc06-37be-4900-9549-bb4cdc587ba6" providerId="ADAL" clId="{412E91D6-AB7B-1245-A0A7-51293094F1DB}" dt="2021-10-09T20:06:34.837" v="17014"/>
          <ac:picMkLst>
            <pc:docMk/>
            <pc:sldMk cId="2149320751" sldId="271"/>
            <ac:picMk id="29" creationId="{4CEEA073-AF23-7840-81C6-7AFF295F0B9D}"/>
          </ac:picMkLst>
        </pc:picChg>
        <pc:picChg chg="add del mod">
          <ac:chgData name="JOSE MANUEL REQUENA PLENS" userId="c7f1cc06-37be-4900-9549-bb4cdc587ba6" providerId="ADAL" clId="{412E91D6-AB7B-1245-A0A7-51293094F1DB}" dt="2021-10-09T20:06:49.698" v="17016"/>
          <ac:picMkLst>
            <pc:docMk/>
            <pc:sldMk cId="2149320751" sldId="271"/>
            <ac:picMk id="30" creationId="{E5D81E47-2703-9D4A-8830-BE01AE50CD03}"/>
          </ac:picMkLst>
        </pc:picChg>
        <pc:picChg chg="add del mod">
          <ac:chgData name="JOSE MANUEL REQUENA PLENS" userId="c7f1cc06-37be-4900-9549-bb4cdc587ba6" providerId="ADAL" clId="{412E91D6-AB7B-1245-A0A7-51293094F1DB}" dt="2021-10-09T20:07:06.410" v="17018"/>
          <ac:picMkLst>
            <pc:docMk/>
            <pc:sldMk cId="2149320751" sldId="271"/>
            <ac:picMk id="31" creationId="{52ED75C0-A205-B04B-A630-DB32C883BBD2}"/>
          </ac:picMkLst>
        </pc:picChg>
        <pc:picChg chg="add del mod">
          <ac:chgData name="JOSE MANUEL REQUENA PLENS" userId="c7f1cc06-37be-4900-9549-bb4cdc587ba6" providerId="ADAL" clId="{412E91D6-AB7B-1245-A0A7-51293094F1DB}" dt="2021-10-09T20:07:30.164" v="17020"/>
          <ac:picMkLst>
            <pc:docMk/>
            <pc:sldMk cId="2149320751" sldId="271"/>
            <ac:picMk id="32" creationId="{EBC110D3-BEE6-F74E-964C-6E47559336E0}"/>
          </ac:picMkLst>
        </pc:picChg>
        <pc:picChg chg="add del mod">
          <ac:chgData name="JOSE MANUEL REQUENA PLENS" userId="c7f1cc06-37be-4900-9549-bb4cdc587ba6" providerId="ADAL" clId="{412E91D6-AB7B-1245-A0A7-51293094F1DB}" dt="2021-10-09T20:07:44.880" v="17022"/>
          <ac:picMkLst>
            <pc:docMk/>
            <pc:sldMk cId="2149320751" sldId="271"/>
            <ac:picMk id="33" creationId="{EFE53739-2EC2-0444-9F61-0E4E6E9DDC60}"/>
          </ac:picMkLst>
        </pc:picChg>
        <pc:picChg chg="add del mod">
          <ac:chgData name="JOSE MANUEL REQUENA PLENS" userId="c7f1cc06-37be-4900-9549-bb4cdc587ba6" providerId="ADAL" clId="{412E91D6-AB7B-1245-A0A7-51293094F1DB}" dt="2021-10-09T20:07:56.981" v="17024"/>
          <ac:picMkLst>
            <pc:docMk/>
            <pc:sldMk cId="2149320751" sldId="271"/>
            <ac:picMk id="34" creationId="{1033FFCE-0560-3C4B-A25A-89FF46A27D4A}"/>
          </ac:picMkLst>
        </pc:picChg>
        <pc:picChg chg="add del mod">
          <ac:chgData name="JOSE MANUEL REQUENA PLENS" userId="c7f1cc06-37be-4900-9549-bb4cdc587ba6" providerId="ADAL" clId="{412E91D6-AB7B-1245-A0A7-51293094F1DB}" dt="2021-10-09T20:08:13.788" v="17026"/>
          <ac:picMkLst>
            <pc:docMk/>
            <pc:sldMk cId="2149320751" sldId="271"/>
            <ac:picMk id="35" creationId="{9066F42F-56C4-C344-AA4B-F6934CE289C9}"/>
          </ac:picMkLst>
        </pc:picChg>
        <pc:picChg chg="add del mod">
          <ac:chgData name="JOSE MANUEL REQUENA PLENS" userId="c7f1cc06-37be-4900-9549-bb4cdc587ba6" providerId="ADAL" clId="{412E91D6-AB7B-1245-A0A7-51293094F1DB}" dt="2021-10-09T20:08:28.419" v="17028"/>
          <ac:picMkLst>
            <pc:docMk/>
            <pc:sldMk cId="2149320751" sldId="271"/>
            <ac:picMk id="36" creationId="{4640F2E6-6305-0E46-B923-6E56B3DF52DE}"/>
          </ac:picMkLst>
        </pc:picChg>
        <pc:picChg chg="add del mod">
          <ac:chgData name="JOSE MANUEL REQUENA PLENS" userId="c7f1cc06-37be-4900-9549-bb4cdc587ba6" providerId="ADAL" clId="{412E91D6-AB7B-1245-A0A7-51293094F1DB}" dt="2021-10-09T20:08:41.127" v="17030"/>
          <ac:picMkLst>
            <pc:docMk/>
            <pc:sldMk cId="2149320751" sldId="271"/>
            <ac:picMk id="37" creationId="{87887590-AAFE-5143-8FDA-3B6A9F2BDDD2}"/>
          </ac:picMkLst>
        </pc:picChg>
        <pc:picChg chg="add del mod">
          <ac:chgData name="JOSE MANUEL REQUENA PLENS" userId="c7f1cc06-37be-4900-9549-bb4cdc587ba6" providerId="ADAL" clId="{412E91D6-AB7B-1245-A0A7-51293094F1DB}" dt="2021-10-09T20:09:04.313" v="17032"/>
          <ac:picMkLst>
            <pc:docMk/>
            <pc:sldMk cId="2149320751" sldId="271"/>
            <ac:picMk id="38" creationId="{0F5CEE77-5E4E-F944-9687-3DDDAF99BB0A}"/>
          </ac:picMkLst>
        </pc:picChg>
        <pc:picChg chg="add del mod">
          <ac:chgData name="JOSE MANUEL REQUENA PLENS" userId="c7f1cc06-37be-4900-9549-bb4cdc587ba6" providerId="ADAL" clId="{412E91D6-AB7B-1245-A0A7-51293094F1DB}" dt="2021-10-09T20:09:15.761" v="17034"/>
          <ac:picMkLst>
            <pc:docMk/>
            <pc:sldMk cId="2149320751" sldId="271"/>
            <ac:picMk id="39" creationId="{58868A8F-271F-4149-B99B-FC468650A141}"/>
          </ac:picMkLst>
        </pc:picChg>
        <pc:picChg chg="add del mod">
          <ac:chgData name="JOSE MANUEL REQUENA PLENS" userId="c7f1cc06-37be-4900-9549-bb4cdc587ba6" providerId="ADAL" clId="{412E91D6-AB7B-1245-A0A7-51293094F1DB}" dt="2021-10-09T20:09:27.792" v="17036"/>
          <ac:picMkLst>
            <pc:docMk/>
            <pc:sldMk cId="2149320751" sldId="271"/>
            <ac:picMk id="40" creationId="{E09340AC-8D34-9A4A-BAA9-8ACAB5CDB68F}"/>
          </ac:picMkLst>
        </pc:picChg>
        <pc:picChg chg="add del mod">
          <ac:chgData name="JOSE MANUEL REQUENA PLENS" userId="c7f1cc06-37be-4900-9549-bb4cdc587ba6" providerId="ADAL" clId="{412E91D6-AB7B-1245-A0A7-51293094F1DB}" dt="2021-10-09T20:09:35.872" v="17038"/>
          <ac:picMkLst>
            <pc:docMk/>
            <pc:sldMk cId="2149320751" sldId="271"/>
            <ac:picMk id="41" creationId="{5A06F2D6-3C36-734D-B389-BAA4603B057F}"/>
          </ac:picMkLst>
        </pc:picChg>
        <pc:picChg chg="add del mod">
          <ac:chgData name="JOSE MANUEL REQUENA PLENS" userId="c7f1cc06-37be-4900-9549-bb4cdc587ba6" providerId="ADAL" clId="{412E91D6-AB7B-1245-A0A7-51293094F1DB}" dt="2021-10-09T20:09:51.381" v="17040"/>
          <ac:picMkLst>
            <pc:docMk/>
            <pc:sldMk cId="2149320751" sldId="271"/>
            <ac:picMk id="42" creationId="{C21FCAF0-EA83-C74F-8D80-64FDE3139A77}"/>
          </ac:picMkLst>
        </pc:picChg>
        <pc:picChg chg="add del mod">
          <ac:chgData name="JOSE MANUEL REQUENA PLENS" userId="c7f1cc06-37be-4900-9549-bb4cdc587ba6" providerId="ADAL" clId="{412E91D6-AB7B-1245-A0A7-51293094F1DB}" dt="2021-10-09T20:09:57.920" v="17042"/>
          <ac:picMkLst>
            <pc:docMk/>
            <pc:sldMk cId="2149320751" sldId="271"/>
            <ac:picMk id="43" creationId="{8CBA144C-84D4-1142-8012-F2436378C4B9}"/>
          </ac:picMkLst>
        </pc:picChg>
        <pc:picChg chg="add del mod">
          <ac:chgData name="JOSE MANUEL REQUENA PLENS" userId="c7f1cc06-37be-4900-9549-bb4cdc587ba6" providerId="ADAL" clId="{412E91D6-AB7B-1245-A0A7-51293094F1DB}" dt="2021-10-09T20:10:21.638" v="17047"/>
          <ac:picMkLst>
            <pc:docMk/>
            <pc:sldMk cId="2149320751" sldId="271"/>
            <ac:picMk id="44" creationId="{B152771F-8CA5-7E45-AE78-48C3BCFDCF62}"/>
          </ac:picMkLst>
        </pc:picChg>
        <pc:picChg chg="add del mod">
          <ac:chgData name="JOSE MANUEL REQUENA PLENS" userId="c7f1cc06-37be-4900-9549-bb4cdc587ba6" providerId="ADAL" clId="{412E91D6-AB7B-1245-A0A7-51293094F1DB}" dt="2021-10-09T20:10:38.418" v="17049"/>
          <ac:picMkLst>
            <pc:docMk/>
            <pc:sldMk cId="2149320751" sldId="271"/>
            <ac:picMk id="45" creationId="{7D27A9C2-5696-0A49-9EDA-00549DFDC974}"/>
          </ac:picMkLst>
        </pc:picChg>
        <pc:picChg chg="add del mod">
          <ac:chgData name="JOSE MANUEL REQUENA PLENS" userId="c7f1cc06-37be-4900-9549-bb4cdc587ba6" providerId="ADAL" clId="{412E91D6-AB7B-1245-A0A7-51293094F1DB}" dt="2021-10-09T20:10:45.489" v="17051"/>
          <ac:picMkLst>
            <pc:docMk/>
            <pc:sldMk cId="2149320751" sldId="271"/>
            <ac:picMk id="46" creationId="{0F9426A2-4205-2641-8341-2ECE5EAC75D3}"/>
          </ac:picMkLst>
        </pc:picChg>
        <pc:picChg chg="add del mod">
          <ac:chgData name="JOSE MANUEL REQUENA PLENS" userId="c7f1cc06-37be-4900-9549-bb4cdc587ba6" providerId="ADAL" clId="{412E91D6-AB7B-1245-A0A7-51293094F1DB}" dt="2021-10-09T20:11:00.757" v="17053"/>
          <ac:picMkLst>
            <pc:docMk/>
            <pc:sldMk cId="2149320751" sldId="271"/>
            <ac:picMk id="47" creationId="{8F2D26B1-010C-2B40-B7F3-C8E51ABC1859}"/>
          </ac:picMkLst>
        </pc:picChg>
        <pc:picChg chg="add del mod">
          <ac:chgData name="JOSE MANUEL REQUENA PLENS" userId="c7f1cc06-37be-4900-9549-bb4cdc587ba6" providerId="ADAL" clId="{412E91D6-AB7B-1245-A0A7-51293094F1DB}" dt="2021-10-09T20:11:18.703" v="17055"/>
          <ac:picMkLst>
            <pc:docMk/>
            <pc:sldMk cId="2149320751" sldId="271"/>
            <ac:picMk id="48" creationId="{9A6D4674-C34C-F944-A94C-4F24D491B501}"/>
          </ac:picMkLst>
        </pc:picChg>
        <pc:picChg chg="add del mod">
          <ac:chgData name="JOSE MANUEL REQUENA PLENS" userId="c7f1cc06-37be-4900-9549-bb4cdc587ba6" providerId="ADAL" clId="{412E91D6-AB7B-1245-A0A7-51293094F1DB}" dt="2021-10-09T20:11:34.240" v="17057"/>
          <ac:picMkLst>
            <pc:docMk/>
            <pc:sldMk cId="2149320751" sldId="271"/>
            <ac:picMk id="49" creationId="{558A874D-2991-4747-9576-31CB93659061}"/>
          </ac:picMkLst>
        </pc:picChg>
        <pc:picChg chg="add del mod">
          <ac:chgData name="JOSE MANUEL REQUENA PLENS" userId="c7f1cc06-37be-4900-9549-bb4cdc587ba6" providerId="ADAL" clId="{412E91D6-AB7B-1245-A0A7-51293094F1DB}" dt="2021-10-09T20:11:50.262" v="17059"/>
          <ac:picMkLst>
            <pc:docMk/>
            <pc:sldMk cId="2149320751" sldId="271"/>
            <ac:picMk id="50" creationId="{A8D33D3C-D510-8741-B806-E1463D3F580A}"/>
          </ac:picMkLst>
        </pc:picChg>
        <pc:picChg chg="add del mod">
          <ac:chgData name="JOSE MANUEL REQUENA PLENS" userId="c7f1cc06-37be-4900-9549-bb4cdc587ba6" providerId="ADAL" clId="{412E91D6-AB7B-1245-A0A7-51293094F1DB}" dt="2021-10-09T20:12:05.740" v="17061"/>
          <ac:picMkLst>
            <pc:docMk/>
            <pc:sldMk cId="2149320751" sldId="271"/>
            <ac:picMk id="51" creationId="{8FD532CB-2186-5D4F-9300-C532C8C429F7}"/>
          </ac:picMkLst>
        </pc:picChg>
        <pc:picChg chg="add del mod">
          <ac:chgData name="JOSE MANUEL REQUENA PLENS" userId="c7f1cc06-37be-4900-9549-bb4cdc587ba6" providerId="ADAL" clId="{412E91D6-AB7B-1245-A0A7-51293094F1DB}" dt="2021-10-09T20:12:13.262" v="17063"/>
          <ac:picMkLst>
            <pc:docMk/>
            <pc:sldMk cId="2149320751" sldId="271"/>
            <ac:picMk id="52" creationId="{27749C02-8220-ED4C-9A76-5F092048B126}"/>
          </ac:picMkLst>
        </pc:picChg>
        <pc:picChg chg="add mod">
          <ac:chgData name="JOSE MANUEL REQUENA PLENS" userId="c7f1cc06-37be-4900-9549-bb4cdc587ba6" providerId="ADAL" clId="{412E91D6-AB7B-1245-A0A7-51293094F1DB}" dt="2021-10-09T20:12:34.529" v="17064"/>
          <ac:picMkLst>
            <pc:docMk/>
            <pc:sldMk cId="2149320751" sldId="271"/>
            <ac:picMk id="53" creationId="{DE4F392E-B153-EB4D-9697-8C0D7688807B}"/>
          </ac:picMkLst>
        </pc:picChg>
      </pc:sldChg>
      <pc:sldChg chg="addSp delSp modSp mod modTransition modAnim modNotesTx">
        <pc:chgData name="JOSE MANUEL REQUENA PLENS" userId="c7f1cc06-37be-4900-9549-bb4cdc587ba6" providerId="ADAL" clId="{412E91D6-AB7B-1245-A0A7-51293094F1DB}" dt="2021-10-10T18:08:59.215" v="17569"/>
        <pc:sldMkLst>
          <pc:docMk/>
          <pc:sldMk cId="113375941" sldId="272"/>
        </pc:sldMkLst>
        <pc:spChg chg="add mod">
          <ac:chgData name="JOSE MANUEL REQUENA PLENS" userId="c7f1cc06-37be-4900-9549-bb4cdc587ba6" providerId="ADAL" clId="{412E91D6-AB7B-1245-A0A7-51293094F1DB}" dt="2021-10-09T18:40:43.262" v="16561" actId="20577"/>
          <ac:spMkLst>
            <pc:docMk/>
            <pc:sldMk cId="113375941" sldId="272"/>
            <ac:spMk id="10" creationId="{9BA3EB6E-1F7C-B34E-BA48-EED19B19480C}"/>
          </ac:spMkLst>
        </pc:spChg>
        <pc:picChg chg="add del mod">
          <ac:chgData name="JOSE MANUEL REQUENA PLENS" userId="c7f1cc06-37be-4900-9549-bb4cdc587ba6" providerId="ADAL" clId="{412E91D6-AB7B-1245-A0A7-51293094F1DB}" dt="2021-10-09T20:36:10.946" v="17257"/>
          <ac:picMkLst>
            <pc:docMk/>
            <pc:sldMk cId="113375941" sldId="272"/>
            <ac:picMk id="2" creationId="{261F9336-2061-1046-A280-993B06DBD395}"/>
          </ac:picMkLst>
        </pc:picChg>
        <pc:picChg chg="add del mod">
          <ac:chgData name="JOSE MANUEL REQUENA PLENS" userId="c7f1cc06-37be-4900-9549-bb4cdc587ba6" providerId="ADAL" clId="{412E91D6-AB7B-1245-A0A7-51293094F1DB}" dt="2021-10-09T20:36:26.543" v="17259"/>
          <ac:picMkLst>
            <pc:docMk/>
            <pc:sldMk cId="113375941" sldId="272"/>
            <ac:picMk id="3" creationId="{699F23BE-6163-674A-9EA6-5CD1407F2E1B}"/>
          </ac:picMkLst>
        </pc:picChg>
        <pc:picChg chg="add del mod">
          <ac:chgData name="JOSE MANUEL REQUENA PLENS" userId="c7f1cc06-37be-4900-9549-bb4cdc587ba6" providerId="ADAL" clId="{412E91D6-AB7B-1245-A0A7-51293094F1DB}" dt="2021-10-09T20:36:49.081" v="17261"/>
          <ac:picMkLst>
            <pc:docMk/>
            <pc:sldMk cId="113375941" sldId="272"/>
            <ac:picMk id="4" creationId="{A7BA757C-5F5A-8A48-B40B-F2C702F19EF6}"/>
          </ac:picMkLst>
        </pc:picChg>
        <pc:picChg chg="add del mod">
          <ac:chgData name="JOSE MANUEL REQUENA PLENS" userId="c7f1cc06-37be-4900-9549-bb4cdc587ba6" providerId="ADAL" clId="{412E91D6-AB7B-1245-A0A7-51293094F1DB}" dt="2021-10-09T20:37:02.066" v="17263"/>
          <ac:picMkLst>
            <pc:docMk/>
            <pc:sldMk cId="113375941" sldId="272"/>
            <ac:picMk id="5" creationId="{ED25F9D8-1F8F-8C47-981E-577EA666E906}"/>
          </ac:picMkLst>
        </pc:picChg>
        <pc:picChg chg="add mod">
          <ac:chgData name="JOSE MANUEL REQUENA PLENS" userId="c7f1cc06-37be-4900-9549-bb4cdc587ba6" providerId="ADAL" clId="{412E91D6-AB7B-1245-A0A7-51293094F1DB}" dt="2021-10-09T20:37:18.392" v="17264"/>
          <ac:picMkLst>
            <pc:docMk/>
            <pc:sldMk cId="113375941" sldId="272"/>
            <ac:picMk id="11" creationId="{F4EC86D4-90D4-134A-87D1-042963FE6C0C}"/>
          </ac:picMkLst>
        </pc:picChg>
      </pc:sldChg>
      <pc:sldChg chg="addSp delSp modSp add mod modTransition modAnim modNotesTx">
        <pc:chgData name="JOSE MANUEL REQUENA PLENS" userId="c7f1cc06-37be-4900-9549-bb4cdc587ba6" providerId="ADAL" clId="{412E91D6-AB7B-1245-A0A7-51293094F1DB}" dt="2021-10-09T20:43:46.194" v="17283"/>
        <pc:sldMkLst>
          <pc:docMk/>
          <pc:sldMk cId="2881071605" sldId="273"/>
        </pc:sldMkLst>
        <pc:spChg chg="mod">
          <ac:chgData name="JOSE MANUEL REQUENA PLENS" userId="c7f1cc06-37be-4900-9549-bb4cdc587ba6" providerId="ADAL" clId="{412E91D6-AB7B-1245-A0A7-51293094F1DB}" dt="2021-10-05T23:17:42.415" v="123" actId="20577"/>
          <ac:spMkLst>
            <pc:docMk/>
            <pc:sldMk cId="2881071605" sldId="273"/>
            <ac:spMk id="8" creationId="{24BE4E43-EDD6-9C4A-8751-D4B8C9300562}"/>
          </ac:spMkLst>
        </pc:spChg>
        <pc:spChg chg="add mod">
          <ac:chgData name="JOSE MANUEL REQUENA PLENS" userId="c7f1cc06-37be-4900-9549-bb4cdc587ba6" providerId="ADAL" clId="{412E91D6-AB7B-1245-A0A7-51293094F1DB}" dt="2021-10-09T18:40:50.114" v="16564" actId="20577"/>
          <ac:spMkLst>
            <pc:docMk/>
            <pc:sldMk cId="2881071605" sldId="273"/>
            <ac:spMk id="29" creationId="{E7E82F3A-05A1-7945-8557-46D5860C0396}"/>
          </ac:spMkLst>
        </pc:spChg>
        <pc:grpChg chg="add">
          <ac:chgData name="JOSE MANUEL REQUENA PLENS" userId="c7f1cc06-37be-4900-9549-bb4cdc587ba6" providerId="ADAL" clId="{412E91D6-AB7B-1245-A0A7-51293094F1DB}" dt="2021-10-05T23:09:55.753" v="92" actId="164"/>
          <ac:grpSpMkLst>
            <pc:docMk/>
            <pc:sldMk cId="2881071605" sldId="273"/>
            <ac:grpSpMk id="20" creationId="{2E3765E6-A679-FA42-833B-3A2CAC50C655}"/>
          </ac:grpSpMkLst>
        </pc:grpChg>
        <pc:grpChg chg="add mod">
          <ac:chgData name="JOSE MANUEL REQUENA PLENS" userId="c7f1cc06-37be-4900-9549-bb4cdc587ba6" providerId="ADAL" clId="{412E91D6-AB7B-1245-A0A7-51293094F1DB}" dt="2021-10-05T23:12:09.644" v="102" actId="14826"/>
          <ac:grpSpMkLst>
            <pc:docMk/>
            <pc:sldMk cId="2881071605" sldId="273"/>
            <ac:grpSpMk id="21" creationId="{1A302BB1-129B-3045-8691-3794CF02A77F}"/>
          </ac:grpSpMkLst>
        </pc:grpChg>
        <pc:grpChg chg="add mod">
          <ac:chgData name="JOSE MANUEL REQUENA PLENS" userId="c7f1cc06-37be-4900-9549-bb4cdc587ba6" providerId="ADAL" clId="{412E91D6-AB7B-1245-A0A7-51293094F1DB}" dt="2021-10-05T23:14:16.645" v="107" actId="14826"/>
          <ac:grpSpMkLst>
            <pc:docMk/>
            <pc:sldMk cId="2881071605" sldId="273"/>
            <ac:grpSpMk id="25" creationId="{053D4EA4-93BD-E34B-A32C-E775D3EB892A}"/>
          </ac:grpSpMkLst>
        </pc:grpChg>
        <pc:grpChg chg="add mod">
          <ac:chgData name="JOSE MANUEL REQUENA PLENS" userId="c7f1cc06-37be-4900-9549-bb4cdc587ba6" providerId="ADAL" clId="{412E91D6-AB7B-1245-A0A7-51293094F1DB}" dt="2021-10-05T23:23:07.342" v="172" actId="1035"/>
          <ac:grpSpMkLst>
            <pc:docMk/>
            <pc:sldMk cId="2881071605" sldId="273"/>
            <ac:grpSpMk id="35" creationId="{BD8E39EC-848C-5E4A-A418-6797DF3B93AB}"/>
          </ac:grpSpMkLst>
        </pc:grpChg>
        <pc:grpChg chg="add mod">
          <ac:chgData name="JOSE MANUEL REQUENA PLENS" userId="c7f1cc06-37be-4900-9549-bb4cdc587ba6" providerId="ADAL" clId="{412E91D6-AB7B-1245-A0A7-51293094F1DB}" dt="2021-10-05T23:23:07.342" v="172" actId="1035"/>
          <ac:grpSpMkLst>
            <pc:docMk/>
            <pc:sldMk cId="2881071605" sldId="273"/>
            <ac:grpSpMk id="36" creationId="{666CD823-033C-A14E-BAE3-2C4B575CE03F}"/>
          </ac:grpSpMkLst>
        </pc:grpChg>
        <pc:grpChg chg="add mod">
          <ac:chgData name="JOSE MANUEL REQUENA PLENS" userId="c7f1cc06-37be-4900-9549-bb4cdc587ba6" providerId="ADAL" clId="{412E91D6-AB7B-1245-A0A7-51293094F1DB}" dt="2021-10-05T23:23:07.342" v="172" actId="1035"/>
          <ac:grpSpMkLst>
            <pc:docMk/>
            <pc:sldMk cId="2881071605" sldId="273"/>
            <ac:grpSpMk id="37" creationId="{358A380F-6DCD-0244-B12C-C7F1DE94EAC7}"/>
          </ac:grpSpMkLst>
        </pc:grpChg>
        <pc:picChg chg="add del mod">
          <ac:chgData name="JOSE MANUEL REQUENA PLENS" userId="c7f1cc06-37be-4900-9549-bb4cdc587ba6" providerId="ADAL" clId="{412E91D6-AB7B-1245-A0A7-51293094F1DB}" dt="2021-10-09T20:40:35.600" v="17270"/>
          <ac:picMkLst>
            <pc:docMk/>
            <pc:sldMk cId="2881071605" sldId="273"/>
            <ac:picMk id="2" creationId="{4F9D4200-B86B-5341-9DE1-4496A8C26E3E}"/>
          </ac:picMkLst>
        </pc:picChg>
        <pc:picChg chg="add del mod">
          <ac:chgData name="JOSE MANUEL REQUENA PLENS" userId="c7f1cc06-37be-4900-9549-bb4cdc587ba6" providerId="ADAL" clId="{412E91D6-AB7B-1245-A0A7-51293094F1DB}" dt="2021-10-05T22:58:38.897" v="9" actId="478"/>
          <ac:picMkLst>
            <pc:docMk/>
            <pc:sldMk cId="2881071605" sldId="273"/>
            <ac:picMk id="3" creationId="{2DE7BF96-2A21-6E42-A1EE-39D98FF4F16B}"/>
          </ac:picMkLst>
        </pc:picChg>
        <pc:picChg chg="add del mod">
          <ac:chgData name="JOSE MANUEL REQUENA PLENS" userId="c7f1cc06-37be-4900-9549-bb4cdc587ba6" providerId="ADAL" clId="{412E91D6-AB7B-1245-A0A7-51293094F1DB}" dt="2021-10-09T20:41:17.562" v="17272"/>
          <ac:picMkLst>
            <pc:docMk/>
            <pc:sldMk cId="2881071605" sldId="273"/>
            <ac:picMk id="3" creationId="{94BBB7DE-27B5-424F-8026-5B42F3997F92}"/>
          </ac:picMkLst>
        </pc:picChg>
        <pc:picChg chg="add del mod">
          <ac:chgData name="JOSE MANUEL REQUENA PLENS" userId="c7f1cc06-37be-4900-9549-bb4cdc587ba6" providerId="ADAL" clId="{412E91D6-AB7B-1245-A0A7-51293094F1DB}" dt="2021-10-09T20:42:15.945" v="17274"/>
          <ac:picMkLst>
            <pc:docMk/>
            <pc:sldMk cId="2881071605" sldId="273"/>
            <ac:picMk id="4" creationId="{1AB83344-7F28-604C-AF10-ADDA0817E6E7}"/>
          </ac:picMkLst>
        </pc:picChg>
        <pc:picChg chg="add del mod">
          <ac:chgData name="JOSE MANUEL REQUENA PLENS" userId="c7f1cc06-37be-4900-9549-bb4cdc587ba6" providerId="ADAL" clId="{412E91D6-AB7B-1245-A0A7-51293094F1DB}" dt="2021-10-05T23:09:59.895" v="93" actId="478"/>
          <ac:picMkLst>
            <pc:docMk/>
            <pc:sldMk cId="2881071605" sldId="273"/>
            <ac:picMk id="5" creationId="{273818AC-1BE4-0645-B6C6-8255729F1BD7}"/>
          </ac:picMkLst>
        </pc:picChg>
        <pc:picChg chg="add del mod">
          <ac:chgData name="JOSE MANUEL REQUENA PLENS" userId="c7f1cc06-37be-4900-9549-bb4cdc587ba6" providerId="ADAL" clId="{412E91D6-AB7B-1245-A0A7-51293094F1DB}" dt="2021-10-09T20:42:39.916" v="17276"/>
          <ac:picMkLst>
            <pc:docMk/>
            <pc:sldMk cId="2881071605" sldId="273"/>
            <ac:picMk id="5" creationId="{AE0373BC-940B-164E-ACED-50EEDD85C96C}"/>
          </ac:picMkLst>
        </pc:picChg>
        <pc:picChg chg="del">
          <ac:chgData name="JOSE MANUEL REQUENA PLENS" userId="c7f1cc06-37be-4900-9549-bb4cdc587ba6" providerId="ADAL" clId="{412E91D6-AB7B-1245-A0A7-51293094F1DB}" dt="2021-10-05T22:57:57.434" v="1" actId="478"/>
          <ac:picMkLst>
            <pc:docMk/>
            <pc:sldMk cId="2881071605" sldId="273"/>
            <ac:picMk id="6" creationId="{8740E4AA-C7DD-2943-8894-75284CC38E14}"/>
          </ac:picMkLst>
        </pc:picChg>
        <pc:picChg chg="add del mod">
          <ac:chgData name="JOSE MANUEL REQUENA PLENS" userId="c7f1cc06-37be-4900-9549-bb4cdc587ba6" providerId="ADAL" clId="{412E91D6-AB7B-1245-A0A7-51293094F1DB}" dt="2021-10-09T20:42:52.645" v="17278"/>
          <ac:picMkLst>
            <pc:docMk/>
            <pc:sldMk cId="2881071605" sldId="273"/>
            <ac:picMk id="6" creationId="{B8D7D7FC-419F-B84E-9A8A-230AEF6CA8D2}"/>
          </ac:picMkLst>
        </pc:picChg>
        <pc:picChg chg="add del mod">
          <ac:chgData name="JOSE MANUEL REQUENA PLENS" userId="c7f1cc06-37be-4900-9549-bb4cdc587ba6" providerId="ADAL" clId="{412E91D6-AB7B-1245-A0A7-51293094F1DB}" dt="2021-10-09T20:43:14.540" v="17280"/>
          <ac:picMkLst>
            <pc:docMk/>
            <pc:sldMk cId="2881071605" sldId="273"/>
            <ac:picMk id="10" creationId="{74890139-8C80-8647-99C2-8C8064B3F04A}"/>
          </ac:picMkLst>
        </pc:picChg>
        <pc:picChg chg="add mod">
          <ac:chgData name="JOSE MANUEL REQUENA PLENS" userId="c7f1cc06-37be-4900-9549-bb4cdc587ba6" providerId="ADAL" clId="{412E91D6-AB7B-1245-A0A7-51293094F1DB}" dt="2021-10-05T23:09:46.150" v="91" actId="1076"/>
          <ac:picMkLst>
            <pc:docMk/>
            <pc:sldMk cId="2881071605" sldId="273"/>
            <ac:picMk id="11" creationId="{25E7A6FB-3827-D847-86D0-80A71279D1BA}"/>
          </ac:picMkLst>
        </pc:picChg>
        <pc:picChg chg="add del mod">
          <ac:chgData name="JOSE MANUEL REQUENA PLENS" userId="c7f1cc06-37be-4900-9549-bb4cdc587ba6" providerId="ADAL" clId="{412E91D6-AB7B-1245-A0A7-51293094F1DB}" dt="2021-10-09T20:43:25.361" v="17282"/>
          <ac:picMkLst>
            <pc:docMk/>
            <pc:sldMk cId="2881071605" sldId="273"/>
            <ac:picMk id="12" creationId="{D0507904-37AE-EA40-86CD-F5DD703BE5F8}"/>
          </ac:picMkLst>
        </pc:picChg>
        <pc:picChg chg="add del mod">
          <ac:chgData name="JOSE MANUEL REQUENA PLENS" userId="c7f1cc06-37be-4900-9549-bb4cdc587ba6" providerId="ADAL" clId="{412E91D6-AB7B-1245-A0A7-51293094F1DB}" dt="2021-10-05T23:10:00.605" v="94" actId="478"/>
          <ac:picMkLst>
            <pc:docMk/>
            <pc:sldMk cId="2881071605" sldId="273"/>
            <ac:picMk id="13" creationId="{766A71A5-6292-1249-A6FB-D5C210E64B7B}"/>
          </ac:picMkLst>
        </pc:picChg>
        <pc:picChg chg="add mod">
          <ac:chgData name="JOSE MANUEL REQUENA PLENS" userId="c7f1cc06-37be-4900-9549-bb4cdc587ba6" providerId="ADAL" clId="{412E91D6-AB7B-1245-A0A7-51293094F1DB}" dt="2021-10-09T20:43:46.194" v="17283"/>
          <ac:picMkLst>
            <pc:docMk/>
            <pc:sldMk cId="2881071605" sldId="273"/>
            <ac:picMk id="13" creationId="{DA99DC62-4EAC-AB4B-B605-7E03FAFD18D3}"/>
          </ac:picMkLst>
        </pc:picChg>
        <pc:picChg chg="add mod">
          <ac:chgData name="JOSE MANUEL REQUENA PLENS" userId="c7f1cc06-37be-4900-9549-bb4cdc587ba6" providerId="ADAL" clId="{412E91D6-AB7B-1245-A0A7-51293094F1DB}" dt="2021-10-05T23:09:46.150" v="91" actId="1076"/>
          <ac:picMkLst>
            <pc:docMk/>
            <pc:sldMk cId="2881071605" sldId="273"/>
            <ac:picMk id="15" creationId="{816FF0D2-5E7C-D84C-AD30-B534A4108EA2}"/>
          </ac:picMkLst>
        </pc:picChg>
        <pc:picChg chg="add del mod">
          <ac:chgData name="JOSE MANUEL REQUENA PLENS" userId="c7f1cc06-37be-4900-9549-bb4cdc587ba6" providerId="ADAL" clId="{412E91D6-AB7B-1245-A0A7-51293094F1DB}" dt="2021-10-05T23:08:44.990" v="79" actId="478"/>
          <ac:picMkLst>
            <pc:docMk/>
            <pc:sldMk cId="2881071605" sldId="273"/>
            <ac:picMk id="17" creationId="{37857404-5014-2848-B595-0416FE309EDF}"/>
          </ac:picMkLst>
        </pc:picChg>
        <pc:picChg chg="add mod">
          <ac:chgData name="JOSE MANUEL REQUENA PLENS" userId="c7f1cc06-37be-4900-9549-bb4cdc587ba6" providerId="ADAL" clId="{412E91D6-AB7B-1245-A0A7-51293094F1DB}" dt="2021-10-05T23:09:46.150" v="91" actId="1076"/>
          <ac:picMkLst>
            <pc:docMk/>
            <pc:sldMk cId="2881071605" sldId="273"/>
            <ac:picMk id="19" creationId="{F9172422-1BE9-904E-BF10-A31611C63E22}"/>
          </ac:picMkLst>
        </pc:picChg>
        <pc:picChg chg="mod">
          <ac:chgData name="JOSE MANUEL REQUENA PLENS" userId="c7f1cc06-37be-4900-9549-bb4cdc587ba6" providerId="ADAL" clId="{412E91D6-AB7B-1245-A0A7-51293094F1DB}" dt="2021-10-05T23:12:09.644" v="102" actId="14826"/>
          <ac:picMkLst>
            <pc:docMk/>
            <pc:sldMk cId="2881071605" sldId="273"/>
            <ac:picMk id="22" creationId="{1BB3B155-CDB6-724C-B3DE-02A0D5B23BAC}"/>
          </ac:picMkLst>
        </pc:picChg>
        <pc:picChg chg="mod">
          <ac:chgData name="JOSE MANUEL REQUENA PLENS" userId="c7f1cc06-37be-4900-9549-bb4cdc587ba6" providerId="ADAL" clId="{412E91D6-AB7B-1245-A0A7-51293094F1DB}" dt="2021-10-05T23:12:09.644" v="102" actId="14826"/>
          <ac:picMkLst>
            <pc:docMk/>
            <pc:sldMk cId="2881071605" sldId="273"/>
            <ac:picMk id="23" creationId="{64444F28-2719-624A-8BDC-12732A4C54F9}"/>
          </ac:picMkLst>
        </pc:picChg>
        <pc:picChg chg="mod">
          <ac:chgData name="JOSE MANUEL REQUENA PLENS" userId="c7f1cc06-37be-4900-9549-bb4cdc587ba6" providerId="ADAL" clId="{412E91D6-AB7B-1245-A0A7-51293094F1DB}" dt="2021-10-05T23:12:09.644" v="102" actId="14826"/>
          <ac:picMkLst>
            <pc:docMk/>
            <pc:sldMk cId="2881071605" sldId="273"/>
            <ac:picMk id="24" creationId="{2120E4D8-5D14-A949-8402-3B6638E774E1}"/>
          </ac:picMkLst>
        </pc:picChg>
        <pc:picChg chg="mod">
          <ac:chgData name="JOSE MANUEL REQUENA PLENS" userId="c7f1cc06-37be-4900-9549-bb4cdc587ba6" providerId="ADAL" clId="{412E91D6-AB7B-1245-A0A7-51293094F1DB}" dt="2021-10-05T23:14:16.645" v="107" actId="14826"/>
          <ac:picMkLst>
            <pc:docMk/>
            <pc:sldMk cId="2881071605" sldId="273"/>
            <ac:picMk id="26" creationId="{7A934559-12B1-E94D-919F-ACE91CB12BE6}"/>
          </ac:picMkLst>
        </pc:picChg>
        <pc:picChg chg="mod">
          <ac:chgData name="JOSE MANUEL REQUENA PLENS" userId="c7f1cc06-37be-4900-9549-bb4cdc587ba6" providerId="ADAL" clId="{412E91D6-AB7B-1245-A0A7-51293094F1DB}" dt="2021-10-05T23:14:16.645" v="107" actId="14826"/>
          <ac:picMkLst>
            <pc:docMk/>
            <pc:sldMk cId="2881071605" sldId="273"/>
            <ac:picMk id="27" creationId="{8C582E51-CEE2-8B49-BE42-6F47549AE4DF}"/>
          </ac:picMkLst>
        </pc:picChg>
        <pc:picChg chg="mod">
          <ac:chgData name="JOSE MANUEL REQUENA PLENS" userId="c7f1cc06-37be-4900-9549-bb4cdc587ba6" providerId="ADAL" clId="{412E91D6-AB7B-1245-A0A7-51293094F1DB}" dt="2021-10-05T23:14:16.645" v="107" actId="14826"/>
          <ac:picMkLst>
            <pc:docMk/>
            <pc:sldMk cId="2881071605" sldId="273"/>
            <ac:picMk id="28" creationId="{E77F68F1-16E3-DB45-967C-11299C65C3BF}"/>
          </ac:picMkLst>
        </pc:picChg>
        <pc:picChg chg="add mod">
          <ac:chgData name="JOSE MANUEL REQUENA PLENS" userId="c7f1cc06-37be-4900-9549-bb4cdc587ba6" providerId="ADAL" clId="{412E91D6-AB7B-1245-A0A7-51293094F1DB}" dt="2021-10-05T23:21:02.669" v="145" actId="1076"/>
          <ac:picMkLst>
            <pc:docMk/>
            <pc:sldMk cId="2881071605" sldId="273"/>
            <ac:picMk id="30" creationId="{76E94408-ED52-374B-807E-B26EF2BE5665}"/>
          </ac:picMkLst>
        </pc:picChg>
        <pc:picChg chg="add mod">
          <ac:chgData name="JOSE MANUEL REQUENA PLENS" userId="c7f1cc06-37be-4900-9549-bb4cdc587ba6" providerId="ADAL" clId="{412E91D6-AB7B-1245-A0A7-51293094F1DB}" dt="2021-10-05T23:21:07.712" v="146" actId="1076"/>
          <ac:picMkLst>
            <pc:docMk/>
            <pc:sldMk cId="2881071605" sldId="273"/>
            <ac:picMk id="32" creationId="{70582B8D-0339-6145-A6D6-9137F5E3DA84}"/>
          </ac:picMkLst>
        </pc:picChg>
        <pc:picChg chg="add mod">
          <ac:chgData name="JOSE MANUEL REQUENA PLENS" userId="c7f1cc06-37be-4900-9549-bb4cdc587ba6" providerId="ADAL" clId="{412E91D6-AB7B-1245-A0A7-51293094F1DB}" dt="2021-10-05T23:20:44.228" v="143" actId="1076"/>
          <ac:picMkLst>
            <pc:docMk/>
            <pc:sldMk cId="2881071605" sldId="273"/>
            <ac:picMk id="34" creationId="{343F48A6-C662-3248-81CE-A32954170013}"/>
          </ac:picMkLst>
        </pc:picChg>
        <pc:cxnChg chg="add mod">
          <ac:chgData name="JOSE MANUEL REQUENA PLENS" userId="c7f1cc06-37be-4900-9549-bb4cdc587ba6" providerId="ADAL" clId="{412E91D6-AB7B-1245-A0A7-51293094F1DB}" dt="2021-10-05T23:23:07.342" v="172" actId="1035"/>
          <ac:cxnSpMkLst>
            <pc:docMk/>
            <pc:sldMk cId="2881071605" sldId="273"/>
            <ac:cxnSpMk id="39" creationId="{B141B7C5-FE4B-694F-A1E4-73AA162C1E17}"/>
          </ac:cxnSpMkLst>
        </pc:cxnChg>
        <pc:cxnChg chg="add mod">
          <ac:chgData name="JOSE MANUEL REQUENA PLENS" userId="c7f1cc06-37be-4900-9549-bb4cdc587ba6" providerId="ADAL" clId="{412E91D6-AB7B-1245-A0A7-51293094F1DB}" dt="2021-10-05T23:23:07.342" v="172" actId="1035"/>
          <ac:cxnSpMkLst>
            <pc:docMk/>
            <pc:sldMk cId="2881071605" sldId="273"/>
            <ac:cxnSpMk id="40" creationId="{FFFD206F-29F1-BE42-B5CF-F15B1BBC7FA5}"/>
          </ac:cxnSpMkLst>
        </pc:cxnChg>
      </pc:sldChg>
      <pc:sldChg chg="addSp delSp modSp add mod modTransition modAnim modNotesTx">
        <pc:chgData name="JOSE MANUEL REQUENA PLENS" userId="c7f1cc06-37be-4900-9549-bb4cdc587ba6" providerId="ADAL" clId="{412E91D6-AB7B-1245-A0A7-51293094F1DB}" dt="2021-10-10T18:08:29.452" v="17565"/>
        <pc:sldMkLst>
          <pc:docMk/>
          <pc:sldMk cId="4165741702" sldId="274"/>
        </pc:sldMkLst>
        <pc:spChg chg="add del mod">
          <ac:chgData name="JOSE MANUEL REQUENA PLENS" userId="c7f1cc06-37be-4900-9549-bb4cdc587ba6" providerId="ADAL" clId="{412E91D6-AB7B-1245-A0A7-51293094F1DB}" dt="2021-10-09T17:57:31.851" v="16433"/>
          <ac:spMkLst>
            <pc:docMk/>
            <pc:sldMk cId="4165741702" sldId="274"/>
            <ac:spMk id="5" creationId="{EE7B40C9-D570-EC4C-B249-70DE05DAD0B5}"/>
          </ac:spMkLst>
        </pc:spChg>
        <pc:spChg chg="add mod">
          <ac:chgData name="JOSE MANUEL REQUENA PLENS" userId="c7f1cc06-37be-4900-9549-bb4cdc587ba6" providerId="ADAL" clId="{412E91D6-AB7B-1245-A0A7-51293094F1DB}" dt="2021-10-09T18:40:09.152" v="16548" actId="20577"/>
          <ac:spMkLst>
            <pc:docMk/>
            <pc:sldMk cId="4165741702" sldId="274"/>
            <ac:spMk id="42" creationId="{1DD65F77-E340-E343-B9D2-F3C0348C0324}"/>
          </ac:spMkLst>
        </pc:spChg>
        <pc:picChg chg="add del mod">
          <ac:chgData name="JOSE MANUEL REQUENA PLENS" userId="c7f1cc06-37be-4900-9549-bb4cdc587ba6" providerId="ADAL" clId="{412E91D6-AB7B-1245-A0A7-51293094F1DB}" dt="2021-10-09T18:13:32.532" v="16449"/>
          <ac:picMkLst>
            <pc:docMk/>
            <pc:sldMk cId="4165741702" sldId="274"/>
            <ac:picMk id="6" creationId="{F319BE84-80CD-D04C-83E7-F4F353D11FA1}"/>
          </ac:picMkLst>
        </pc:picChg>
        <pc:picChg chg="add del mod">
          <ac:chgData name="JOSE MANUEL REQUENA PLENS" userId="c7f1cc06-37be-4900-9549-bb4cdc587ba6" providerId="ADAL" clId="{412E91D6-AB7B-1245-A0A7-51293094F1DB}" dt="2021-10-09T18:13:41.859" v="16451"/>
          <ac:picMkLst>
            <pc:docMk/>
            <pc:sldMk cId="4165741702" sldId="274"/>
            <ac:picMk id="10" creationId="{C53AC4B9-0246-7743-A8A9-4C888AC7019A}"/>
          </ac:picMkLst>
        </pc:picChg>
        <pc:picChg chg="add del mod">
          <ac:chgData name="JOSE MANUEL REQUENA PLENS" userId="c7f1cc06-37be-4900-9549-bb4cdc587ba6" providerId="ADAL" clId="{412E91D6-AB7B-1245-A0A7-51293094F1DB}" dt="2021-10-09T18:13:50.265" v="16453"/>
          <ac:picMkLst>
            <pc:docMk/>
            <pc:sldMk cId="4165741702" sldId="274"/>
            <ac:picMk id="12" creationId="{BED7711F-4200-6D4B-906E-B15571C8A77B}"/>
          </ac:picMkLst>
        </pc:picChg>
        <pc:picChg chg="add del mod">
          <ac:chgData name="JOSE MANUEL REQUENA PLENS" userId="c7f1cc06-37be-4900-9549-bb4cdc587ba6" providerId="ADAL" clId="{412E91D6-AB7B-1245-A0A7-51293094F1DB}" dt="2021-10-09T18:13:57.706" v="16455"/>
          <ac:picMkLst>
            <pc:docMk/>
            <pc:sldMk cId="4165741702" sldId="274"/>
            <ac:picMk id="13" creationId="{F32B56BB-4255-9341-B0AB-967F548F3857}"/>
          </ac:picMkLst>
        </pc:picChg>
        <pc:picChg chg="add del mod">
          <ac:chgData name="JOSE MANUEL REQUENA PLENS" userId="c7f1cc06-37be-4900-9549-bb4cdc587ba6" providerId="ADAL" clId="{412E91D6-AB7B-1245-A0A7-51293094F1DB}" dt="2021-10-09T18:14:19.250" v="16457"/>
          <ac:picMkLst>
            <pc:docMk/>
            <pc:sldMk cId="4165741702" sldId="274"/>
            <ac:picMk id="14" creationId="{AF602BD0-50CE-0743-8D64-537DE4C10D7C}"/>
          </ac:picMkLst>
        </pc:picChg>
        <pc:picChg chg="add del mod">
          <ac:chgData name="JOSE MANUEL REQUENA PLENS" userId="c7f1cc06-37be-4900-9549-bb4cdc587ba6" providerId="ADAL" clId="{412E91D6-AB7B-1245-A0A7-51293094F1DB}" dt="2021-10-09T18:14:35.337" v="16459"/>
          <ac:picMkLst>
            <pc:docMk/>
            <pc:sldMk cId="4165741702" sldId="274"/>
            <ac:picMk id="16" creationId="{6598EB11-1151-7347-A50A-DB1807C3A1F6}"/>
          </ac:picMkLst>
        </pc:picChg>
        <pc:picChg chg="add del mod">
          <ac:chgData name="JOSE MANUEL REQUENA PLENS" userId="c7f1cc06-37be-4900-9549-bb4cdc587ba6" providerId="ADAL" clId="{412E91D6-AB7B-1245-A0A7-51293094F1DB}" dt="2021-10-09T18:14:52.593" v="16461"/>
          <ac:picMkLst>
            <pc:docMk/>
            <pc:sldMk cId="4165741702" sldId="274"/>
            <ac:picMk id="17" creationId="{5B1A8A1C-6D5A-9644-9D17-E8360D5FF034}"/>
          </ac:picMkLst>
        </pc:picChg>
        <pc:picChg chg="add del mod">
          <ac:chgData name="JOSE MANUEL REQUENA PLENS" userId="c7f1cc06-37be-4900-9549-bb4cdc587ba6" providerId="ADAL" clId="{412E91D6-AB7B-1245-A0A7-51293094F1DB}" dt="2021-10-09T18:15:02.116" v="16463"/>
          <ac:picMkLst>
            <pc:docMk/>
            <pc:sldMk cId="4165741702" sldId="274"/>
            <ac:picMk id="19" creationId="{15D51A2C-40CF-A745-B7BB-531D14A0ADC5}"/>
          </ac:picMkLst>
        </pc:picChg>
        <pc:picChg chg="add del mod">
          <ac:chgData name="JOSE MANUEL REQUENA PLENS" userId="c7f1cc06-37be-4900-9549-bb4cdc587ba6" providerId="ADAL" clId="{412E91D6-AB7B-1245-A0A7-51293094F1DB}" dt="2021-10-09T18:15:26.539" v="16465"/>
          <ac:picMkLst>
            <pc:docMk/>
            <pc:sldMk cId="4165741702" sldId="274"/>
            <ac:picMk id="22" creationId="{84C39A4E-8F61-2646-92C7-F851C99D79AA}"/>
          </ac:picMkLst>
        </pc:picChg>
        <pc:picChg chg="add del mod">
          <ac:chgData name="JOSE MANUEL REQUENA PLENS" userId="c7f1cc06-37be-4900-9549-bb4cdc587ba6" providerId="ADAL" clId="{412E91D6-AB7B-1245-A0A7-51293094F1DB}" dt="2021-10-09T18:15:41.147" v="16467"/>
          <ac:picMkLst>
            <pc:docMk/>
            <pc:sldMk cId="4165741702" sldId="274"/>
            <ac:picMk id="24" creationId="{C4AF3B4A-84AD-174B-B0D3-4B6615AE8D9C}"/>
          </ac:picMkLst>
        </pc:picChg>
        <pc:picChg chg="add del mod">
          <ac:chgData name="JOSE MANUEL REQUENA PLENS" userId="c7f1cc06-37be-4900-9549-bb4cdc587ba6" providerId="ADAL" clId="{412E91D6-AB7B-1245-A0A7-51293094F1DB}" dt="2021-10-09T18:17:21.846" v="16469"/>
          <ac:picMkLst>
            <pc:docMk/>
            <pc:sldMk cId="4165741702" sldId="274"/>
            <ac:picMk id="25" creationId="{ABA0B86C-D8F8-A041-A5AE-63C53CF3F095}"/>
          </ac:picMkLst>
        </pc:picChg>
        <pc:picChg chg="add del mod">
          <ac:chgData name="JOSE MANUEL REQUENA PLENS" userId="c7f1cc06-37be-4900-9549-bb4cdc587ba6" providerId="ADAL" clId="{412E91D6-AB7B-1245-A0A7-51293094F1DB}" dt="2021-10-09T18:18:39.477" v="16471"/>
          <ac:picMkLst>
            <pc:docMk/>
            <pc:sldMk cId="4165741702" sldId="274"/>
            <ac:picMk id="26" creationId="{C8B2A8AD-832B-8F43-8293-363BFBC1365C}"/>
          </ac:picMkLst>
        </pc:picChg>
        <pc:picChg chg="add del mod">
          <ac:chgData name="JOSE MANUEL REQUENA PLENS" userId="c7f1cc06-37be-4900-9549-bb4cdc587ba6" providerId="ADAL" clId="{412E91D6-AB7B-1245-A0A7-51293094F1DB}" dt="2021-10-09T18:19:06.731" v="16473"/>
          <ac:picMkLst>
            <pc:docMk/>
            <pc:sldMk cId="4165741702" sldId="274"/>
            <ac:picMk id="27" creationId="{A6AE7534-9C58-AA4D-8CD3-7F10D3709631}"/>
          </ac:picMkLst>
        </pc:picChg>
        <pc:picChg chg="add del mod">
          <ac:chgData name="JOSE MANUEL REQUENA PLENS" userId="c7f1cc06-37be-4900-9549-bb4cdc587ba6" providerId="ADAL" clId="{412E91D6-AB7B-1245-A0A7-51293094F1DB}" dt="2021-10-09T18:20:18.556" v="16475"/>
          <ac:picMkLst>
            <pc:docMk/>
            <pc:sldMk cId="4165741702" sldId="274"/>
            <ac:picMk id="28" creationId="{F14C043C-91FA-914E-BE25-43CD5A8131C5}"/>
          </ac:picMkLst>
        </pc:picChg>
        <pc:picChg chg="add del mod">
          <ac:chgData name="JOSE MANUEL REQUENA PLENS" userId="c7f1cc06-37be-4900-9549-bb4cdc587ba6" providerId="ADAL" clId="{412E91D6-AB7B-1245-A0A7-51293094F1DB}" dt="2021-10-09T18:20:29.025" v="16477"/>
          <ac:picMkLst>
            <pc:docMk/>
            <pc:sldMk cId="4165741702" sldId="274"/>
            <ac:picMk id="29" creationId="{2F81DA6F-4DE7-7D41-A8BF-FF78D4E7AA63}"/>
          </ac:picMkLst>
        </pc:picChg>
        <pc:picChg chg="add del mod">
          <ac:chgData name="JOSE MANUEL REQUENA PLENS" userId="c7f1cc06-37be-4900-9549-bb4cdc587ba6" providerId="ADAL" clId="{412E91D6-AB7B-1245-A0A7-51293094F1DB}" dt="2021-10-09T18:20:43.700" v="16479"/>
          <ac:picMkLst>
            <pc:docMk/>
            <pc:sldMk cId="4165741702" sldId="274"/>
            <ac:picMk id="30" creationId="{B6F051F3-49B5-3743-A4CF-94FB3BB54D79}"/>
          </ac:picMkLst>
        </pc:picChg>
        <pc:picChg chg="add del mod">
          <ac:chgData name="JOSE MANUEL REQUENA PLENS" userId="c7f1cc06-37be-4900-9549-bb4cdc587ba6" providerId="ADAL" clId="{412E91D6-AB7B-1245-A0A7-51293094F1DB}" dt="2021-10-09T18:20:52.558" v="16481"/>
          <ac:picMkLst>
            <pc:docMk/>
            <pc:sldMk cId="4165741702" sldId="274"/>
            <ac:picMk id="31" creationId="{3AEBADB1-A34E-374E-97C4-D0A2D27080B3}"/>
          </ac:picMkLst>
        </pc:picChg>
        <pc:picChg chg="add del mod">
          <ac:chgData name="JOSE MANUEL REQUENA PLENS" userId="c7f1cc06-37be-4900-9549-bb4cdc587ba6" providerId="ADAL" clId="{412E91D6-AB7B-1245-A0A7-51293094F1DB}" dt="2021-10-09T18:23:37.716" v="16483"/>
          <ac:picMkLst>
            <pc:docMk/>
            <pc:sldMk cId="4165741702" sldId="274"/>
            <ac:picMk id="32" creationId="{39E3ABCB-5E49-4A4F-92D2-AD46B2E4E708}"/>
          </ac:picMkLst>
        </pc:picChg>
        <pc:picChg chg="add del mod">
          <ac:chgData name="JOSE MANUEL REQUENA PLENS" userId="c7f1cc06-37be-4900-9549-bb4cdc587ba6" providerId="ADAL" clId="{412E91D6-AB7B-1245-A0A7-51293094F1DB}" dt="2021-10-09T18:24:02.556" v="16485"/>
          <ac:picMkLst>
            <pc:docMk/>
            <pc:sldMk cId="4165741702" sldId="274"/>
            <ac:picMk id="33" creationId="{74F230E1-0086-3E4F-B217-351AF63AA315}"/>
          </ac:picMkLst>
        </pc:picChg>
        <pc:picChg chg="add del mod">
          <ac:chgData name="JOSE MANUEL REQUENA PLENS" userId="c7f1cc06-37be-4900-9549-bb4cdc587ba6" providerId="ADAL" clId="{412E91D6-AB7B-1245-A0A7-51293094F1DB}" dt="2021-10-09T18:24:35.153" v="16487"/>
          <ac:picMkLst>
            <pc:docMk/>
            <pc:sldMk cId="4165741702" sldId="274"/>
            <ac:picMk id="34" creationId="{C4F01E86-D06B-5F40-BDC5-560700DAA65B}"/>
          </ac:picMkLst>
        </pc:picChg>
        <pc:picChg chg="add del mod">
          <ac:chgData name="JOSE MANUEL REQUENA PLENS" userId="c7f1cc06-37be-4900-9549-bb4cdc587ba6" providerId="ADAL" clId="{412E91D6-AB7B-1245-A0A7-51293094F1DB}" dt="2021-10-09T18:24:42.073" v="16489"/>
          <ac:picMkLst>
            <pc:docMk/>
            <pc:sldMk cId="4165741702" sldId="274"/>
            <ac:picMk id="35" creationId="{7A876A0C-1B7A-E64B-9DC4-A7665D98B0D0}"/>
          </ac:picMkLst>
        </pc:picChg>
        <pc:picChg chg="add del mod">
          <ac:chgData name="JOSE MANUEL REQUENA PLENS" userId="c7f1cc06-37be-4900-9549-bb4cdc587ba6" providerId="ADAL" clId="{412E91D6-AB7B-1245-A0A7-51293094F1DB}" dt="2021-10-09T18:25:06.064" v="16491"/>
          <ac:picMkLst>
            <pc:docMk/>
            <pc:sldMk cId="4165741702" sldId="274"/>
            <ac:picMk id="36" creationId="{7C303055-7F39-0A46-AAD9-4D485473141A}"/>
          </ac:picMkLst>
        </pc:picChg>
        <pc:picChg chg="add del mod">
          <ac:chgData name="JOSE MANUEL REQUENA PLENS" userId="c7f1cc06-37be-4900-9549-bb4cdc587ba6" providerId="ADAL" clId="{412E91D6-AB7B-1245-A0A7-51293094F1DB}" dt="2021-10-09T18:26:41.433" v="16493"/>
          <ac:picMkLst>
            <pc:docMk/>
            <pc:sldMk cId="4165741702" sldId="274"/>
            <ac:picMk id="37" creationId="{C294DF00-7FC4-B64B-B233-78CDD3287F67}"/>
          </ac:picMkLst>
        </pc:picChg>
        <pc:picChg chg="add del mod">
          <ac:chgData name="JOSE MANUEL REQUENA PLENS" userId="c7f1cc06-37be-4900-9549-bb4cdc587ba6" providerId="ADAL" clId="{412E91D6-AB7B-1245-A0A7-51293094F1DB}" dt="2021-10-09T18:26:54.031" v="16495"/>
          <ac:picMkLst>
            <pc:docMk/>
            <pc:sldMk cId="4165741702" sldId="274"/>
            <ac:picMk id="38" creationId="{2A87878E-2BD2-1041-898A-B6A6DDEBDC59}"/>
          </ac:picMkLst>
        </pc:picChg>
        <pc:picChg chg="add del mod">
          <ac:chgData name="JOSE MANUEL REQUENA PLENS" userId="c7f1cc06-37be-4900-9549-bb4cdc587ba6" providerId="ADAL" clId="{412E91D6-AB7B-1245-A0A7-51293094F1DB}" dt="2021-10-09T18:27:12.647" v="16497"/>
          <ac:picMkLst>
            <pc:docMk/>
            <pc:sldMk cId="4165741702" sldId="274"/>
            <ac:picMk id="39" creationId="{9D97C997-11AC-1947-9D41-767D77A963BD}"/>
          </ac:picMkLst>
        </pc:picChg>
        <pc:picChg chg="add del mod">
          <ac:chgData name="JOSE MANUEL REQUENA PLENS" userId="c7f1cc06-37be-4900-9549-bb4cdc587ba6" providerId="ADAL" clId="{412E91D6-AB7B-1245-A0A7-51293094F1DB}" dt="2021-10-09T18:27:23.198" v="16499"/>
          <ac:picMkLst>
            <pc:docMk/>
            <pc:sldMk cId="4165741702" sldId="274"/>
            <ac:picMk id="40" creationId="{F97D7D66-E2A0-D242-AAAA-1270B4550D7A}"/>
          </ac:picMkLst>
        </pc:picChg>
        <pc:picChg chg="add mod">
          <ac:chgData name="JOSE MANUEL REQUENA PLENS" userId="c7f1cc06-37be-4900-9549-bb4cdc587ba6" providerId="ADAL" clId="{412E91D6-AB7B-1245-A0A7-51293094F1DB}" dt="2021-10-09T18:27:50.048" v="16500"/>
          <ac:picMkLst>
            <pc:docMk/>
            <pc:sldMk cId="4165741702" sldId="274"/>
            <ac:picMk id="41" creationId="{5120F18F-FA55-8749-9537-DEB8ED8BC4FB}"/>
          </ac:picMkLst>
        </pc:picChg>
      </pc:sldChg>
      <pc:sldChg chg="addSp delSp modSp add mod modTransition modAnim modNotesTx">
        <pc:chgData name="JOSE MANUEL REQUENA PLENS" userId="c7f1cc06-37be-4900-9549-bb4cdc587ba6" providerId="ADAL" clId="{412E91D6-AB7B-1245-A0A7-51293094F1DB}" dt="2021-10-10T18:08:41.625" v="17566"/>
        <pc:sldMkLst>
          <pc:docMk/>
          <pc:sldMk cId="1527990637" sldId="275"/>
        </pc:sldMkLst>
        <pc:spChg chg="add mod">
          <ac:chgData name="JOSE MANUEL REQUENA PLENS" userId="c7f1cc06-37be-4900-9549-bb4cdc587ba6" providerId="ADAL" clId="{412E91D6-AB7B-1245-A0A7-51293094F1DB}" dt="2021-10-09T18:40:21.822" v="16552" actId="20577"/>
          <ac:spMkLst>
            <pc:docMk/>
            <pc:sldMk cId="1527990637" sldId="275"/>
            <ac:spMk id="15" creationId="{07132A99-3516-CF4F-B0B5-CEFEB95CF0A1}"/>
          </ac:spMkLst>
        </pc:spChg>
        <pc:picChg chg="add del mod">
          <ac:chgData name="JOSE MANUEL REQUENA PLENS" userId="c7f1cc06-37be-4900-9549-bb4cdc587ba6" providerId="ADAL" clId="{412E91D6-AB7B-1245-A0A7-51293094F1DB}" dt="2021-10-09T19:03:32.204" v="16745"/>
          <ac:picMkLst>
            <pc:docMk/>
            <pc:sldMk cId="1527990637" sldId="275"/>
            <ac:picMk id="2" creationId="{027720AC-4ABF-B04D-8FE2-00A01C7B5498}"/>
          </ac:picMkLst>
        </pc:picChg>
        <pc:picChg chg="add del mod">
          <ac:chgData name="JOSE MANUEL REQUENA PLENS" userId="c7f1cc06-37be-4900-9549-bb4cdc587ba6" providerId="ADAL" clId="{412E91D6-AB7B-1245-A0A7-51293094F1DB}" dt="2021-10-09T19:03:45.918" v="16747"/>
          <ac:picMkLst>
            <pc:docMk/>
            <pc:sldMk cId="1527990637" sldId="275"/>
            <ac:picMk id="5" creationId="{D92CED92-0E49-AB44-BEAC-65D61B9938D7}"/>
          </ac:picMkLst>
        </pc:picChg>
        <pc:picChg chg="add del mod">
          <ac:chgData name="JOSE MANUEL REQUENA PLENS" userId="c7f1cc06-37be-4900-9549-bb4cdc587ba6" providerId="ADAL" clId="{412E91D6-AB7B-1245-A0A7-51293094F1DB}" dt="2021-10-09T19:04:07.881" v="16749"/>
          <ac:picMkLst>
            <pc:docMk/>
            <pc:sldMk cId="1527990637" sldId="275"/>
            <ac:picMk id="10" creationId="{099B0F61-63F5-CD49-BF33-E81A72318BAE}"/>
          </ac:picMkLst>
        </pc:picChg>
        <pc:picChg chg="add del mod">
          <ac:chgData name="JOSE MANUEL REQUENA PLENS" userId="c7f1cc06-37be-4900-9549-bb4cdc587ba6" providerId="ADAL" clId="{412E91D6-AB7B-1245-A0A7-51293094F1DB}" dt="2021-10-09T19:04:23.673" v="16751"/>
          <ac:picMkLst>
            <pc:docMk/>
            <pc:sldMk cId="1527990637" sldId="275"/>
            <ac:picMk id="17" creationId="{6AC735D3-D9C2-C04A-9C52-824001A5A2EF}"/>
          </ac:picMkLst>
        </pc:picChg>
        <pc:picChg chg="add del mod">
          <ac:chgData name="JOSE MANUEL REQUENA PLENS" userId="c7f1cc06-37be-4900-9549-bb4cdc587ba6" providerId="ADAL" clId="{412E91D6-AB7B-1245-A0A7-51293094F1DB}" dt="2021-10-09T19:04:38.501" v="16753"/>
          <ac:picMkLst>
            <pc:docMk/>
            <pc:sldMk cId="1527990637" sldId="275"/>
            <ac:picMk id="18" creationId="{CB3AF8FC-BA25-D043-86B6-4B756974BCA1}"/>
          </ac:picMkLst>
        </pc:picChg>
        <pc:picChg chg="add del mod">
          <ac:chgData name="JOSE MANUEL REQUENA PLENS" userId="c7f1cc06-37be-4900-9549-bb4cdc587ba6" providerId="ADAL" clId="{412E91D6-AB7B-1245-A0A7-51293094F1DB}" dt="2021-10-09T19:04:47.992" v="16755"/>
          <ac:picMkLst>
            <pc:docMk/>
            <pc:sldMk cId="1527990637" sldId="275"/>
            <ac:picMk id="20" creationId="{C9AA09DD-CB52-7A43-AE5C-3A7F41DE0B07}"/>
          </ac:picMkLst>
        </pc:picChg>
        <pc:picChg chg="add del mod">
          <ac:chgData name="JOSE MANUEL REQUENA PLENS" userId="c7f1cc06-37be-4900-9549-bb4cdc587ba6" providerId="ADAL" clId="{412E91D6-AB7B-1245-A0A7-51293094F1DB}" dt="2021-10-09T19:04:53.763" v="16757"/>
          <ac:picMkLst>
            <pc:docMk/>
            <pc:sldMk cId="1527990637" sldId="275"/>
            <ac:picMk id="21" creationId="{4B7AD2F5-4BCA-D349-8818-D309D96F67D4}"/>
          </ac:picMkLst>
        </pc:picChg>
        <pc:picChg chg="add del mod">
          <ac:chgData name="JOSE MANUEL REQUENA PLENS" userId="c7f1cc06-37be-4900-9549-bb4cdc587ba6" providerId="ADAL" clId="{412E91D6-AB7B-1245-A0A7-51293094F1DB}" dt="2021-10-09T19:05:25.462" v="16778"/>
          <ac:picMkLst>
            <pc:docMk/>
            <pc:sldMk cId="1527990637" sldId="275"/>
            <ac:picMk id="23" creationId="{279B2A91-FD4F-5549-BA49-BE064B1A9E63}"/>
          </ac:picMkLst>
        </pc:picChg>
        <pc:picChg chg="add del mod">
          <ac:chgData name="JOSE MANUEL REQUENA PLENS" userId="c7f1cc06-37be-4900-9549-bb4cdc587ba6" providerId="ADAL" clId="{412E91D6-AB7B-1245-A0A7-51293094F1DB}" dt="2021-10-09T19:05:45.169" v="16780"/>
          <ac:picMkLst>
            <pc:docMk/>
            <pc:sldMk cId="1527990637" sldId="275"/>
            <ac:picMk id="24" creationId="{7F8223C8-38C1-324D-A838-98FC8DE87CC8}"/>
          </ac:picMkLst>
        </pc:picChg>
        <pc:picChg chg="add del mod">
          <ac:chgData name="JOSE MANUEL REQUENA PLENS" userId="c7f1cc06-37be-4900-9549-bb4cdc587ba6" providerId="ADAL" clId="{412E91D6-AB7B-1245-A0A7-51293094F1DB}" dt="2021-10-09T19:05:56.114" v="16782"/>
          <ac:picMkLst>
            <pc:docMk/>
            <pc:sldMk cId="1527990637" sldId="275"/>
            <ac:picMk id="25" creationId="{AB530FF8-6B1A-034D-9632-D6FA5B205010}"/>
          </ac:picMkLst>
        </pc:picChg>
        <pc:picChg chg="add del mod">
          <ac:chgData name="JOSE MANUEL REQUENA PLENS" userId="c7f1cc06-37be-4900-9549-bb4cdc587ba6" providerId="ADAL" clId="{412E91D6-AB7B-1245-A0A7-51293094F1DB}" dt="2021-10-09T19:06:44.521" v="16784"/>
          <ac:picMkLst>
            <pc:docMk/>
            <pc:sldMk cId="1527990637" sldId="275"/>
            <ac:picMk id="26" creationId="{867D1DCA-ADEF-5442-9A36-AE41CF649C71}"/>
          </ac:picMkLst>
        </pc:picChg>
        <pc:picChg chg="add del mod">
          <ac:chgData name="JOSE MANUEL REQUENA PLENS" userId="c7f1cc06-37be-4900-9549-bb4cdc587ba6" providerId="ADAL" clId="{412E91D6-AB7B-1245-A0A7-51293094F1DB}" dt="2021-10-09T19:07:11.654" v="16786"/>
          <ac:picMkLst>
            <pc:docMk/>
            <pc:sldMk cId="1527990637" sldId="275"/>
            <ac:picMk id="27" creationId="{85A3B0D7-FE95-6948-866B-A4BB5C66BB40}"/>
          </ac:picMkLst>
        </pc:picChg>
        <pc:picChg chg="add del mod">
          <ac:chgData name="JOSE MANUEL REQUENA PLENS" userId="c7f1cc06-37be-4900-9549-bb4cdc587ba6" providerId="ADAL" clId="{412E91D6-AB7B-1245-A0A7-51293094F1DB}" dt="2021-10-09T19:08:41.220" v="16788"/>
          <ac:picMkLst>
            <pc:docMk/>
            <pc:sldMk cId="1527990637" sldId="275"/>
            <ac:picMk id="28" creationId="{191F8E1D-0C83-064C-9F09-A87CD7BB47E6}"/>
          </ac:picMkLst>
        </pc:picChg>
        <pc:picChg chg="add del mod">
          <ac:chgData name="JOSE MANUEL REQUENA PLENS" userId="c7f1cc06-37be-4900-9549-bb4cdc587ba6" providerId="ADAL" clId="{412E91D6-AB7B-1245-A0A7-51293094F1DB}" dt="2021-10-09T19:08:59.930" v="16791"/>
          <ac:picMkLst>
            <pc:docMk/>
            <pc:sldMk cId="1527990637" sldId="275"/>
            <ac:picMk id="29" creationId="{87A4B880-A327-4245-8152-1A85120DC672}"/>
          </ac:picMkLst>
        </pc:picChg>
        <pc:picChg chg="add del mod">
          <ac:chgData name="JOSE MANUEL REQUENA PLENS" userId="c7f1cc06-37be-4900-9549-bb4cdc587ba6" providerId="ADAL" clId="{412E91D6-AB7B-1245-A0A7-51293094F1DB}" dt="2021-10-09T19:09:06.699" v="16793"/>
          <ac:picMkLst>
            <pc:docMk/>
            <pc:sldMk cId="1527990637" sldId="275"/>
            <ac:picMk id="30" creationId="{05F38F42-7260-9443-A99F-8AFD6A3E0B97}"/>
          </ac:picMkLst>
        </pc:picChg>
        <pc:picChg chg="add del mod">
          <ac:chgData name="JOSE MANUEL REQUENA PLENS" userId="c7f1cc06-37be-4900-9549-bb4cdc587ba6" providerId="ADAL" clId="{412E91D6-AB7B-1245-A0A7-51293094F1DB}" dt="2021-10-09T19:09:38.973" v="16795"/>
          <ac:picMkLst>
            <pc:docMk/>
            <pc:sldMk cId="1527990637" sldId="275"/>
            <ac:picMk id="31" creationId="{ECDB1D46-5B6B-DA44-910D-C7F11F29BBC7}"/>
          </ac:picMkLst>
        </pc:picChg>
        <pc:picChg chg="add del mod">
          <ac:chgData name="JOSE MANUEL REQUENA PLENS" userId="c7f1cc06-37be-4900-9549-bb4cdc587ba6" providerId="ADAL" clId="{412E91D6-AB7B-1245-A0A7-51293094F1DB}" dt="2021-10-09T19:10:03.870" v="16797"/>
          <ac:picMkLst>
            <pc:docMk/>
            <pc:sldMk cId="1527990637" sldId="275"/>
            <ac:picMk id="32" creationId="{93EB486F-B32E-2A4F-933F-4BACE31BA9A0}"/>
          </ac:picMkLst>
        </pc:picChg>
        <pc:picChg chg="add del mod">
          <ac:chgData name="JOSE MANUEL REQUENA PLENS" userId="c7f1cc06-37be-4900-9549-bb4cdc587ba6" providerId="ADAL" clId="{412E91D6-AB7B-1245-A0A7-51293094F1DB}" dt="2021-10-09T19:25:01.115" v="16799"/>
          <ac:picMkLst>
            <pc:docMk/>
            <pc:sldMk cId="1527990637" sldId="275"/>
            <ac:picMk id="33" creationId="{F36B82AB-3B6D-CC4E-9292-679DD360F487}"/>
          </ac:picMkLst>
        </pc:picChg>
        <pc:picChg chg="add del mod">
          <ac:chgData name="JOSE MANUEL REQUENA PLENS" userId="c7f1cc06-37be-4900-9549-bb4cdc587ba6" providerId="ADAL" clId="{412E91D6-AB7B-1245-A0A7-51293094F1DB}" dt="2021-10-09T19:25:14.744" v="16801"/>
          <ac:picMkLst>
            <pc:docMk/>
            <pc:sldMk cId="1527990637" sldId="275"/>
            <ac:picMk id="34" creationId="{36E04931-232D-6543-B260-560227131EF4}"/>
          </ac:picMkLst>
        </pc:picChg>
        <pc:picChg chg="add del mod">
          <ac:chgData name="JOSE MANUEL REQUENA PLENS" userId="c7f1cc06-37be-4900-9549-bb4cdc587ba6" providerId="ADAL" clId="{412E91D6-AB7B-1245-A0A7-51293094F1DB}" dt="2021-10-09T19:25:34.763" v="16803"/>
          <ac:picMkLst>
            <pc:docMk/>
            <pc:sldMk cId="1527990637" sldId="275"/>
            <ac:picMk id="35" creationId="{534BEBB4-09E5-A84E-BC22-796218B3F505}"/>
          </ac:picMkLst>
        </pc:picChg>
        <pc:picChg chg="add del mod">
          <ac:chgData name="JOSE MANUEL REQUENA PLENS" userId="c7f1cc06-37be-4900-9549-bb4cdc587ba6" providerId="ADAL" clId="{412E91D6-AB7B-1245-A0A7-51293094F1DB}" dt="2021-10-09T19:25:57.168" v="16805"/>
          <ac:picMkLst>
            <pc:docMk/>
            <pc:sldMk cId="1527990637" sldId="275"/>
            <ac:picMk id="36" creationId="{B319E265-9115-224B-B2E6-AEC8CB5AD0E4}"/>
          </ac:picMkLst>
        </pc:picChg>
        <pc:picChg chg="add del mod">
          <ac:chgData name="JOSE MANUEL REQUENA PLENS" userId="c7f1cc06-37be-4900-9549-bb4cdc587ba6" providerId="ADAL" clId="{412E91D6-AB7B-1245-A0A7-51293094F1DB}" dt="2021-10-09T19:26:09.797" v="16807"/>
          <ac:picMkLst>
            <pc:docMk/>
            <pc:sldMk cId="1527990637" sldId="275"/>
            <ac:picMk id="37" creationId="{4F7BB3D2-E34A-0B41-A313-D1F4CE5C00EE}"/>
          </ac:picMkLst>
        </pc:picChg>
        <pc:picChg chg="add del mod">
          <ac:chgData name="JOSE MANUEL REQUENA PLENS" userId="c7f1cc06-37be-4900-9549-bb4cdc587ba6" providerId="ADAL" clId="{412E91D6-AB7B-1245-A0A7-51293094F1DB}" dt="2021-10-09T19:26:20.423" v="16809"/>
          <ac:picMkLst>
            <pc:docMk/>
            <pc:sldMk cId="1527990637" sldId="275"/>
            <ac:picMk id="38" creationId="{D95F7F8E-A01A-494E-9BD2-60FA36B3197F}"/>
          </ac:picMkLst>
        </pc:picChg>
        <pc:picChg chg="add del mod">
          <ac:chgData name="JOSE MANUEL REQUENA PLENS" userId="c7f1cc06-37be-4900-9549-bb4cdc587ba6" providerId="ADAL" clId="{412E91D6-AB7B-1245-A0A7-51293094F1DB}" dt="2021-10-09T19:26:31.256" v="16811"/>
          <ac:picMkLst>
            <pc:docMk/>
            <pc:sldMk cId="1527990637" sldId="275"/>
            <ac:picMk id="39" creationId="{0D305B37-91F2-BF44-938A-49A250C298B1}"/>
          </ac:picMkLst>
        </pc:picChg>
        <pc:picChg chg="add del mod">
          <ac:chgData name="JOSE MANUEL REQUENA PLENS" userId="c7f1cc06-37be-4900-9549-bb4cdc587ba6" providerId="ADAL" clId="{412E91D6-AB7B-1245-A0A7-51293094F1DB}" dt="2021-10-09T19:26:43.774" v="16813"/>
          <ac:picMkLst>
            <pc:docMk/>
            <pc:sldMk cId="1527990637" sldId="275"/>
            <ac:picMk id="40" creationId="{D4236C05-C1D3-A243-A03A-81D16FA2DF68}"/>
          </ac:picMkLst>
        </pc:picChg>
        <pc:picChg chg="add del mod">
          <ac:chgData name="JOSE MANUEL REQUENA PLENS" userId="c7f1cc06-37be-4900-9549-bb4cdc587ba6" providerId="ADAL" clId="{412E91D6-AB7B-1245-A0A7-51293094F1DB}" dt="2021-10-09T19:27:00.622" v="16815"/>
          <ac:picMkLst>
            <pc:docMk/>
            <pc:sldMk cId="1527990637" sldId="275"/>
            <ac:picMk id="41" creationId="{FABCF17B-69BA-3640-80F0-908E7EA2922F}"/>
          </ac:picMkLst>
        </pc:picChg>
        <pc:picChg chg="add del mod">
          <ac:chgData name="JOSE MANUEL REQUENA PLENS" userId="c7f1cc06-37be-4900-9549-bb4cdc587ba6" providerId="ADAL" clId="{412E91D6-AB7B-1245-A0A7-51293094F1DB}" dt="2021-10-09T19:27:11.559" v="16817"/>
          <ac:picMkLst>
            <pc:docMk/>
            <pc:sldMk cId="1527990637" sldId="275"/>
            <ac:picMk id="42" creationId="{EB0CAFC0-C322-3444-A0FE-FE710153162B}"/>
          </ac:picMkLst>
        </pc:picChg>
        <pc:picChg chg="add del mod">
          <ac:chgData name="JOSE MANUEL REQUENA PLENS" userId="c7f1cc06-37be-4900-9549-bb4cdc587ba6" providerId="ADAL" clId="{412E91D6-AB7B-1245-A0A7-51293094F1DB}" dt="2021-10-09T19:27:21.954" v="16819"/>
          <ac:picMkLst>
            <pc:docMk/>
            <pc:sldMk cId="1527990637" sldId="275"/>
            <ac:picMk id="43" creationId="{792C29F7-51C6-E540-B7AC-8B3EF07562E0}"/>
          </ac:picMkLst>
        </pc:picChg>
        <pc:picChg chg="add del mod">
          <ac:chgData name="JOSE MANUEL REQUENA PLENS" userId="c7f1cc06-37be-4900-9549-bb4cdc587ba6" providerId="ADAL" clId="{412E91D6-AB7B-1245-A0A7-51293094F1DB}" dt="2021-10-09T19:27:35.946" v="16821"/>
          <ac:picMkLst>
            <pc:docMk/>
            <pc:sldMk cId="1527990637" sldId="275"/>
            <ac:picMk id="44" creationId="{782F2536-2E7D-464D-A7DB-EAFE4E806228}"/>
          </ac:picMkLst>
        </pc:picChg>
        <pc:picChg chg="add del mod">
          <ac:chgData name="JOSE MANUEL REQUENA PLENS" userId="c7f1cc06-37be-4900-9549-bb4cdc587ba6" providerId="ADAL" clId="{412E91D6-AB7B-1245-A0A7-51293094F1DB}" dt="2021-10-09T19:28:01.146" v="16823"/>
          <ac:picMkLst>
            <pc:docMk/>
            <pc:sldMk cId="1527990637" sldId="275"/>
            <ac:picMk id="45" creationId="{08E24181-D812-2946-84CC-E413AD3D9BB4}"/>
          </ac:picMkLst>
        </pc:picChg>
        <pc:picChg chg="add del mod">
          <ac:chgData name="JOSE MANUEL REQUENA PLENS" userId="c7f1cc06-37be-4900-9549-bb4cdc587ba6" providerId="ADAL" clId="{412E91D6-AB7B-1245-A0A7-51293094F1DB}" dt="2021-10-09T19:28:16.026" v="16825"/>
          <ac:picMkLst>
            <pc:docMk/>
            <pc:sldMk cId="1527990637" sldId="275"/>
            <ac:picMk id="46" creationId="{41A5D635-6335-5943-91E1-B535D2A69DD0}"/>
          </ac:picMkLst>
        </pc:picChg>
        <pc:picChg chg="add del mod">
          <ac:chgData name="JOSE MANUEL REQUENA PLENS" userId="c7f1cc06-37be-4900-9549-bb4cdc587ba6" providerId="ADAL" clId="{412E91D6-AB7B-1245-A0A7-51293094F1DB}" dt="2021-10-09T19:28:33.731" v="16827"/>
          <ac:picMkLst>
            <pc:docMk/>
            <pc:sldMk cId="1527990637" sldId="275"/>
            <ac:picMk id="47" creationId="{06F6535B-BDA6-7848-8D7A-896F623DCDB4}"/>
          </ac:picMkLst>
        </pc:picChg>
        <pc:picChg chg="add del mod">
          <ac:chgData name="JOSE MANUEL REQUENA PLENS" userId="c7f1cc06-37be-4900-9549-bb4cdc587ba6" providerId="ADAL" clId="{412E91D6-AB7B-1245-A0A7-51293094F1DB}" dt="2021-10-09T19:28:47.217" v="16829"/>
          <ac:picMkLst>
            <pc:docMk/>
            <pc:sldMk cId="1527990637" sldId="275"/>
            <ac:picMk id="48" creationId="{8B61FAC0-2D37-F246-AB7E-637305C9C526}"/>
          </ac:picMkLst>
        </pc:picChg>
        <pc:picChg chg="add del mod">
          <ac:chgData name="JOSE MANUEL REQUENA PLENS" userId="c7f1cc06-37be-4900-9549-bb4cdc587ba6" providerId="ADAL" clId="{412E91D6-AB7B-1245-A0A7-51293094F1DB}" dt="2021-10-09T19:29:08.367" v="16831"/>
          <ac:picMkLst>
            <pc:docMk/>
            <pc:sldMk cId="1527990637" sldId="275"/>
            <ac:picMk id="49" creationId="{A2AD5174-563C-7E44-BFCD-77D0FE57F7DD}"/>
          </ac:picMkLst>
        </pc:picChg>
        <pc:picChg chg="add del mod">
          <ac:chgData name="JOSE MANUEL REQUENA PLENS" userId="c7f1cc06-37be-4900-9549-bb4cdc587ba6" providerId="ADAL" clId="{412E91D6-AB7B-1245-A0A7-51293094F1DB}" dt="2021-10-09T19:29:41.537" v="16833"/>
          <ac:picMkLst>
            <pc:docMk/>
            <pc:sldMk cId="1527990637" sldId="275"/>
            <ac:picMk id="50" creationId="{1FC8AAE0-DB59-0F46-BCB2-DE561DFE0684}"/>
          </ac:picMkLst>
        </pc:picChg>
        <pc:picChg chg="add del mod">
          <ac:chgData name="JOSE MANUEL REQUENA PLENS" userId="c7f1cc06-37be-4900-9549-bb4cdc587ba6" providerId="ADAL" clId="{412E91D6-AB7B-1245-A0A7-51293094F1DB}" dt="2021-10-09T19:30:04.841" v="16835"/>
          <ac:picMkLst>
            <pc:docMk/>
            <pc:sldMk cId="1527990637" sldId="275"/>
            <ac:picMk id="51" creationId="{DD4A2DB5-1D74-034D-B65E-86DD2DE65963}"/>
          </ac:picMkLst>
        </pc:picChg>
        <pc:picChg chg="add del mod">
          <ac:chgData name="JOSE MANUEL REQUENA PLENS" userId="c7f1cc06-37be-4900-9549-bb4cdc587ba6" providerId="ADAL" clId="{412E91D6-AB7B-1245-A0A7-51293094F1DB}" dt="2021-10-09T19:30:26.566" v="16837"/>
          <ac:picMkLst>
            <pc:docMk/>
            <pc:sldMk cId="1527990637" sldId="275"/>
            <ac:picMk id="52" creationId="{FA729FFD-5A2E-0640-9168-6978538CFD15}"/>
          </ac:picMkLst>
        </pc:picChg>
        <pc:picChg chg="add del mod">
          <ac:chgData name="JOSE MANUEL REQUENA PLENS" userId="c7f1cc06-37be-4900-9549-bb4cdc587ba6" providerId="ADAL" clId="{412E91D6-AB7B-1245-A0A7-51293094F1DB}" dt="2021-10-09T19:30:49.229" v="16848"/>
          <ac:picMkLst>
            <pc:docMk/>
            <pc:sldMk cId="1527990637" sldId="275"/>
            <ac:picMk id="53" creationId="{7AA7B881-18B1-F747-AD9F-6B3C98E239B0}"/>
          </ac:picMkLst>
        </pc:picChg>
        <pc:picChg chg="add del mod">
          <ac:chgData name="JOSE MANUEL REQUENA PLENS" userId="c7f1cc06-37be-4900-9549-bb4cdc587ba6" providerId="ADAL" clId="{412E91D6-AB7B-1245-A0A7-51293094F1DB}" dt="2021-10-09T19:30:55.997" v="16850"/>
          <ac:picMkLst>
            <pc:docMk/>
            <pc:sldMk cId="1527990637" sldId="275"/>
            <ac:picMk id="54" creationId="{98EC5F33-74FA-8649-B932-7823C1D47EF2}"/>
          </ac:picMkLst>
        </pc:picChg>
        <pc:picChg chg="add del mod">
          <ac:chgData name="JOSE MANUEL REQUENA PLENS" userId="c7f1cc06-37be-4900-9549-bb4cdc587ba6" providerId="ADAL" clId="{412E91D6-AB7B-1245-A0A7-51293094F1DB}" dt="2021-10-09T19:31:07.013" v="16852"/>
          <ac:picMkLst>
            <pc:docMk/>
            <pc:sldMk cId="1527990637" sldId="275"/>
            <ac:picMk id="55" creationId="{4991901F-5BCF-B340-9DAE-3C5D9943151B}"/>
          </ac:picMkLst>
        </pc:picChg>
        <pc:picChg chg="add del mod">
          <ac:chgData name="JOSE MANUEL REQUENA PLENS" userId="c7f1cc06-37be-4900-9549-bb4cdc587ba6" providerId="ADAL" clId="{412E91D6-AB7B-1245-A0A7-51293094F1DB}" dt="2021-10-09T19:31:19.417" v="16856"/>
          <ac:picMkLst>
            <pc:docMk/>
            <pc:sldMk cId="1527990637" sldId="275"/>
            <ac:picMk id="56" creationId="{A3A094B8-3DCE-E346-843A-7E0F3E4A4985}"/>
          </ac:picMkLst>
        </pc:picChg>
        <pc:picChg chg="add del mod">
          <ac:chgData name="JOSE MANUEL REQUENA PLENS" userId="c7f1cc06-37be-4900-9549-bb4cdc587ba6" providerId="ADAL" clId="{412E91D6-AB7B-1245-A0A7-51293094F1DB}" dt="2021-10-09T19:32:24.904" v="16858"/>
          <ac:picMkLst>
            <pc:docMk/>
            <pc:sldMk cId="1527990637" sldId="275"/>
            <ac:picMk id="57" creationId="{28E9DA6F-907F-8E49-A04E-D6577B1F70D4}"/>
          </ac:picMkLst>
        </pc:picChg>
        <pc:picChg chg="add del mod">
          <ac:chgData name="JOSE MANUEL REQUENA PLENS" userId="c7f1cc06-37be-4900-9549-bb4cdc587ba6" providerId="ADAL" clId="{412E91D6-AB7B-1245-A0A7-51293094F1DB}" dt="2021-10-09T19:33:32.112" v="16861"/>
          <ac:picMkLst>
            <pc:docMk/>
            <pc:sldMk cId="1527990637" sldId="275"/>
            <ac:picMk id="58" creationId="{6DDC1290-C489-6F46-A651-02A178C71F8C}"/>
          </ac:picMkLst>
        </pc:picChg>
        <pc:picChg chg="add del mod">
          <ac:chgData name="JOSE MANUEL REQUENA PLENS" userId="c7f1cc06-37be-4900-9549-bb4cdc587ba6" providerId="ADAL" clId="{412E91D6-AB7B-1245-A0A7-51293094F1DB}" dt="2021-10-09T19:34:00.747" v="16863"/>
          <ac:picMkLst>
            <pc:docMk/>
            <pc:sldMk cId="1527990637" sldId="275"/>
            <ac:picMk id="59" creationId="{6DB9A613-822B-D542-826D-B9DF1D1EFF73}"/>
          </ac:picMkLst>
        </pc:picChg>
        <pc:picChg chg="add del mod">
          <ac:chgData name="JOSE MANUEL REQUENA PLENS" userId="c7f1cc06-37be-4900-9549-bb4cdc587ba6" providerId="ADAL" clId="{412E91D6-AB7B-1245-A0A7-51293094F1DB}" dt="2021-10-09T19:34:32.113" v="16865"/>
          <ac:picMkLst>
            <pc:docMk/>
            <pc:sldMk cId="1527990637" sldId="275"/>
            <ac:picMk id="60" creationId="{CB0CD748-70FF-E44D-96D7-6176B225A499}"/>
          </ac:picMkLst>
        </pc:picChg>
        <pc:picChg chg="add del mod">
          <ac:chgData name="JOSE MANUEL REQUENA PLENS" userId="c7f1cc06-37be-4900-9549-bb4cdc587ba6" providerId="ADAL" clId="{412E91D6-AB7B-1245-A0A7-51293094F1DB}" dt="2021-10-09T19:34:55.992" v="16867"/>
          <ac:picMkLst>
            <pc:docMk/>
            <pc:sldMk cId="1527990637" sldId="275"/>
            <ac:picMk id="61" creationId="{8EBD415A-07FA-4C4F-BC7C-E22E1952FE52}"/>
          </ac:picMkLst>
        </pc:picChg>
        <pc:picChg chg="add del mod">
          <ac:chgData name="JOSE MANUEL REQUENA PLENS" userId="c7f1cc06-37be-4900-9549-bb4cdc587ba6" providerId="ADAL" clId="{412E91D6-AB7B-1245-A0A7-51293094F1DB}" dt="2021-10-09T19:35:16.092" v="16869"/>
          <ac:picMkLst>
            <pc:docMk/>
            <pc:sldMk cId="1527990637" sldId="275"/>
            <ac:picMk id="62" creationId="{E182998E-2775-E54B-AFF1-45274416BE46}"/>
          </ac:picMkLst>
        </pc:picChg>
        <pc:picChg chg="add del mod">
          <ac:chgData name="JOSE MANUEL REQUENA PLENS" userId="c7f1cc06-37be-4900-9549-bb4cdc587ba6" providerId="ADAL" clId="{412E91D6-AB7B-1245-A0A7-51293094F1DB}" dt="2021-10-09T19:35:30.430" v="16871"/>
          <ac:picMkLst>
            <pc:docMk/>
            <pc:sldMk cId="1527990637" sldId="275"/>
            <ac:picMk id="63" creationId="{D4D6C8C2-37A9-4845-8E4B-E8AE76271EAE}"/>
          </ac:picMkLst>
        </pc:picChg>
        <pc:picChg chg="add del mod">
          <ac:chgData name="JOSE MANUEL REQUENA PLENS" userId="c7f1cc06-37be-4900-9549-bb4cdc587ba6" providerId="ADAL" clId="{412E91D6-AB7B-1245-A0A7-51293094F1DB}" dt="2021-10-09T19:35:36.764" v="16873"/>
          <ac:picMkLst>
            <pc:docMk/>
            <pc:sldMk cId="1527990637" sldId="275"/>
            <ac:picMk id="64" creationId="{0EB899FE-8A3C-2C49-BDDC-96A19AC1E911}"/>
          </ac:picMkLst>
        </pc:picChg>
        <pc:picChg chg="add del mod">
          <ac:chgData name="JOSE MANUEL REQUENA PLENS" userId="c7f1cc06-37be-4900-9549-bb4cdc587ba6" providerId="ADAL" clId="{412E91D6-AB7B-1245-A0A7-51293094F1DB}" dt="2021-10-09T19:35:44.822" v="16875"/>
          <ac:picMkLst>
            <pc:docMk/>
            <pc:sldMk cId="1527990637" sldId="275"/>
            <ac:picMk id="65" creationId="{7EA708C9-9248-FA4F-9F27-50266889F239}"/>
          </ac:picMkLst>
        </pc:picChg>
        <pc:picChg chg="add del mod">
          <ac:chgData name="JOSE MANUEL REQUENA PLENS" userId="c7f1cc06-37be-4900-9549-bb4cdc587ba6" providerId="ADAL" clId="{412E91D6-AB7B-1245-A0A7-51293094F1DB}" dt="2021-10-09T19:36:07.418" v="16877"/>
          <ac:picMkLst>
            <pc:docMk/>
            <pc:sldMk cId="1527990637" sldId="275"/>
            <ac:picMk id="66" creationId="{1265FC85-3B4F-D240-968A-A0AB46F3E672}"/>
          </ac:picMkLst>
        </pc:picChg>
        <pc:picChg chg="add mod">
          <ac:chgData name="JOSE MANUEL REQUENA PLENS" userId="c7f1cc06-37be-4900-9549-bb4cdc587ba6" providerId="ADAL" clId="{412E91D6-AB7B-1245-A0A7-51293094F1DB}" dt="2021-10-09T19:36:47.714" v="16878"/>
          <ac:picMkLst>
            <pc:docMk/>
            <pc:sldMk cId="1527990637" sldId="275"/>
            <ac:picMk id="67" creationId="{9AFAF725-4091-A34B-928C-1A77C111339A}"/>
          </ac:picMkLst>
        </pc:picChg>
      </pc:sldChg>
      <pc:sldChg chg="addSp delSp modSp add modTransition modAnim modNotesTx">
        <pc:chgData name="JOSE MANUEL REQUENA PLENS" userId="c7f1cc06-37be-4900-9549-bb4cdc587ba6" providerId="ADAL" clId="{412E91D6-AB7B-1245-A0A7-51293094F1DB}" dt="2021-10-09T19:57:20.366" v="16961"/>
        <pc:sldMkLst>
          <pc:docMk/>
          <pc:sldMk cId="3224573256" sldId="276"/>
        </pc:sldMkLst>
        <pc:spChg chg="add mod">
          <ac:chgData name="JOSE MANUEL REQUENA PLENS" userId="c7f1cc06-37be-4900-9549-bb4cdc587ba6" providerId="ADAL" clId="{412E91D6-AB7B-1245-A0A7-51293094F1DB}" dt="2021-10-09T18:39:34.103" v="16539"/>
          <ac:spMkLst>
            <pc:docMk/>
            <pc:sldMk cId="3224573256" sldId="276"/>
            <ac:spMk id="13" creationId="{ADC4B5D7-72BD-8740-B7D9-513FF0418816}"/>
          </ac:spMkLst>
        </pc:spChg>
        <pc:picChg chg="add del mod">
          <ac:chgData name="JOSE MANUEL REQUENA PLENS" userId="c7f1cc06-37be-4900-9549-bb4cdc587ba6" providerId="ADAL" clId="{412E91D6-AB7B-1245-A0A7-51293094F1DB}" dt="2021-10-09T19:47:58.913" v="16899"/>
          <ac:picMkLst>
            <pc:docMk/>
            <pc:sldMk cId="3224573256" sldId="276"/>
            <ac:picMk id="2" creationId="{AF28186A-BAFC-5942-A986-6436C04794CA}"/>
          </ac:picMkLst>
        </pc:picChg>
        <pc:picChg chg="add del mod">
          <ac:chgData name="JOSE MANUEL REQUENA PLENS" userId="c7f1cc06-37be-4900-9549-bb4cdc587ba6" providerId="ADAL" clId="{412E91D6-AB7B-1245-A0A7-51293094F1DB}" dt="2021-10-09T19:48:10.692" v="16901"/>
          <ac:picMkLst>
            <pc:docMk/>
            <pc:sldMk cId="3224573256" sldId="276"/>
            <ac:picMk id="3" creationId="{C3DD1A79-C49C-F244-8D4E-43D9EE525E72}"/>
          </ac:picMkLst>
        </pc:picChg>
        <pc:picChg chg="add del mod">
          <ac:chgData name="JOSE MANUEL REQUENA PLENS" userId="c7f1cc06-37be-4900-9549-bb4cdc587ba6" providerId="ADAL" clId="{412E91D6-AB7B-1245-A0A7-51293094F1DB}" dt="2021-10-09T19:48:28.453" v="16903"/>
          <ac:picMkLst>
            <pc:docMk/>
            <pc:sldMk cId="3224573256" sldId="276"/>
            <ac:picMk id="4" creationId="{141118D4-A5FC-F04B-AAC6-D2F6E8086BC2}"/>
          </ac:picMkLst>
        </pc:picChg>
        <pc:picChg chg="add del mod">
          <ac:chgData name="JOSE MANUEL REQUENA PLENS" userId="c7f1cc06-37be-4900-9549-bb4cdc587ba6" providerId="ADAL" clId="{412E91D6-AB7B-1245-A0A7-51293094F1DB}" dt="2021-10-09T19:48:55.357" v="16905"/>
          <ac:picMkLst>
            <pc:docMk/>
            <pc:sldMk cId="3224573256" sldId="276"/>
            <ac:picMk id="5" creationId="{56079883-E576-DD45-ACD7-C35C464FB6C4}"/>
          </ac:picMkLst>
        </pc:picChg>
        <pc:picChg chg="add del mod">
          <ac:chgData name="JOSE MANUEL REQUENA PLENS" userId="c7f1cc06-37be-4900-9549-bb4cdc587ba6" providerId="ADAL" clId="{412E91D6-AB7B-1245-A0A7-51293094F1DB}" dt="2021-10-09T19:49:03.024" v="16907"/>
          <ac:picMkLst>
            <pc:docMk/>
            <pc:sldMk cId="3224573256" sldId="276"/>
            <ac:picMk id="10" creationId="{46F1AA0C-67BE-FD47-BB56-C0D5B283EE2F}"/>
          </ac:picMkLst>
        </pc:picChg>
        <pc:picChg chg="add del mod">
          <ac:chgData name="JOSE MANUEL REQUENA PLENS" userId="c7f1cc06-37be-4900-9549-bb4cdc587ba6" providerId="ADAL" clId="{412E91D6-AB7B-1245-A0A7-51293094F1DB}" dt="2021-10-09T19:49:12.170" v="16912"/>
          <ac:picMkLst>
            <pc:docMk/>
            <pc:sldMk cId="3224573256" sldId="276"/>
            <ac:picMk id="11" creationId="{7E18CEBC-95DD-4044-A280-A0CC927192A1}"/>
          </ac:picMkLst>
        </pc:picChg>
        <pc:picChg chg="add del mod">
          <ac:chgData name="JOSE MANUEL REQUENA PLENS" userId="c7f1cc06-37be-4900-9549-bb4cdc587ba6" providerId="ADAL" clId="{412E91D6-AB7B-1245-A0A7-51293094F1DB}" dt="2021-10-09T19:49:22.969" v="16914"/>
          <ac:picMkLst>
            <pc:docMk/>
            <pc:sldMk cId="3224573256" sldId="276"/>
            <ac:picMk id="15" creationId="{2DF06E77-DC39-6A40-8B4A-1501B7155D47}"/>
          </ac:picMkLst>
        </pc:picChg>
        <pc:picChg chg="add del mod">
          <ac:chgData name="JOSE MANUEL REQUENA PLENS" userId="c7f1cc06-37be-4900-9549-bb4cdc587ba6" providerId="ADAL" clId="{412E91D6-AB7B-1245-A0A7-51293094F1DB}" dt="2021-10-09T19:49:38.914" v="16916"/>
          <ac:picMkLst>
            <pc:docMk/>
            <pc:sldMk cId="3224573256" sldId="276"/>
            <ac:picMk id="16" creationId="{94E7346A-CA20-7B45-9318-685B39AE602F}"/>
          </ac:picMkLst>
        </pc:picChg>
        <pc:picChg chg="add del mod">
          <ac:chgData name="JOSE MANUEL REQUENA PLENS" userId="c7f1cc06-37be-4900-9549-bb4cdc587ba6" providerId="ADAL" clId="{412E91D6-AB7B-1245-A0A7-51293094F1DB}" dt="2021-10-09T19:52:36.267" v="16930"/>
          <ac:picMkLst>
            <pc:docMk/>
            <pc:sldMk cId="3224573256" sldId="276"/>
            <ac:picMk id="17" creationId="{B9FAD6D5-8595-A544-84D1-0895A17DA77E}"/>
          </ac:picMkLst>
        </pc:picChg>
        <pc:picChg chg="add del mod">
          <ac:chgData name="JOSE MANUEL REQUENA PLENS" userId="c7f1cc06-37be-4900-9549-bb4cdc587ba6" providerId="ADAL" clId="{412E91D6-AB7B-1245-A0A7-51293094F1DB}" dt="2021-10-09T19:53:15.518" v="16932"/>
          <ac:picMkLst>
            <pc:docMk/>
            <pc:sldMk cId="3224573256" sldId="276"/>
            <ac:picMk id="18" creationId="{CD1F2381-3C9C-C34A-8286-460738B22CFE}"/>
          </ac:picMkLst>
        </pc:picChg>
        <pc:picChg chg="add del mod">
          <ac:chgData name="JOSE MANUEL REQUENA PLENS" userId="c7f1cc06-37be-4900-9549-bb4cdc587ba6" providerId="ADAL" clId="{412E91D6-AB7B-1245-A0A7-51293094F1DB}" dt="2021-10-09T19:53:36.197" v="16934"/>
          <ac:picMkLst>
            <pc:docMk/>
            <pc:sldMk cId="3224573256" sldId="276"/>
            <ac:picMk id="19" creationId="{A23AC389-B08D-694F-A25B-39BE5560F95C}"/>
          </ac:picMkLst>
        </pc:picChg>
        <pc:picChg chg="add del mod">
          <ac:chgData name="JOSE MANUEL REQUENA PLENS" userId="c7f1cc06-37be-4900-9549-bb4cdc587ba6" providerId="ADAL" clId="{412E91D6-AB7B-1245-A0A7-51293094F1DB}" dt="2021-10-09T19:53:50.432" v="16936"/>
          <ac:picMkLst>
            <pc:docMk/>
            <pc:sldMk cId="3224573256" sldId="276"/>
            <ac:picMk id="20" creationId="{ED0BC9F7-5BB2-E54D-9A2B-CD4B19A6734A}"/>
          </ac:picMkLst>
        </pc:picChg>
        <pc:picChg chg="add del mod">
          <ac:chgData name="JOSE MANUEL REQUENA PLENS" userId="c7f1cc06-37be-4900-9549-bb4cdc587ba6" providerId="ADAL" clId="{412E91D6-AB7B-1245-A0A7-51293094F1DB}" dt="2021-10-09T19:54:26.561" v="16938"/>
          <ac:picMkLst>
            <pc:docMk/>
            <pc:sldMk cId="3224573256" sldId="276"/>
            <ac:picMk id="22" creationId="{B36A766D-2F31-D64C-8BDC-DA5CD023B54E}"/>
          </ac:picMkLst>
        </pc:picChg>
        <pc:picChg chg="add del mod">
          <ac:chgData name="JOSE MANUEL REQUENA PLENS" userId="c7f1cc06-37be-4900-9549-bb4cdc587ba6" providerId="ADAL" clId="{412E91D6-AB7B-1245-A0A7-51293094F1DB}" dt="2021-10-09T19:55:04.629" v="16940"/>
          <ac:picMkLst>
            <pc:docMk/>
            <pc:sldMk cId="3224573256" sldId="276"/>
            <ac:picMk id="23" creationId="{1962B75F-D24E-D04B-98DE-9A27D23C5309}"/>
          </ac:picMkLst>
        </pc:picChg>
        <pc:picChg chg="add del mod">
          <ac:chgData name="JOSE MANUEL REQUENA PLENS" userId="c7f1cc06-37be-4900-9549-bb4cdc587ba6" providerId="ADAL" clId="{412E91D6-AB7B-1245-A0A7-51293094F1DB}" dt="2021-10-09T19:55:17.855" v="16942"/>
          <ac:picMkLst>
            <pc:docMk/>
            <pc:sldMk cId="3224573256" sldId="276"/>
            <ac:picMk id="24" creationId="{C48C18A4-9113-2F43-9704-DF5CDB600004}"/>
          </ac:picMkLst>
        </pc:picChg>
        <pc:picChg chg="add del mod">
          <ac:chgData name="JOSE MANUEL REQUENA PLENS" userId="c7f1cc06-37be-4900-9549-bb4cdc587ba6" providerId="ADAL" clId="{412E91D6-AB7B-1245-A0A7-51293094F1DB}" dt="2021-10-09T19:55:28.164" v="16944"/>
          <ac:picMkLst>
            <pc:docMk/>
            <pc:sldMk cId="3224573256" sldId="276"/>
            <ac:picMk id="25" creationId="{2A5C813C-89A3-AF4C-B60F-36748CA0BCAC}"/>
          </ac:picMkLst>
        </pc:picChg>
        <pc:picChg chg="add del mod">
          <ac:chgData name="JOSE MANUEL REQUENA PLENS" userId="c7f1cc06-37be-4900-9549-bb4cdc587ba6" providerId="ADAL" clId="{412E91D6-AB7B-1245-A0A7-51293094F1DB}" dt="2021-10-09T19:55:52.648" v="16946"/>
          <ac:picMkLst>
            <pc:docMk/>
            <pc:sldMk cId="3224573256" sldId="276"/>
            <ac:picMk id="26" creationId="{F9A810BB-C009-124D-A495-A1AA549FAF3C}"/>
          </ac:picMkLst>
        </pc:picChg>
        <pc:picChg chg="add del mod">
          <ac:chgData name="JOSE MANUEL REQUENA PLENS" userId="c7f1cc06-37be-4900-9549-bb4cdc587ba6" providerId="ADAL" clId="{412E91D6-AB7B-1245-A0A7-51293094F1DB}" dt="2021-10-09T19:56:01.455" v="16948"/>
          <ac:picMkLst>
            <pc:docMk/>
            <pc:sldMk cId="3224573256" sldId="276"/>
            <ac:picMk id="27" creationId="{23D6493A-CD4A-924D-BDFF-4ECAAAA13DCB}"/>
          </ac:picMkLst>
        </pc:picChg>
        <pc:picChg chg="add del mod">
          <ac:chgData name="JOSE MANUEL REQUENA PLENS" userId="c7f1cc06-37be-4900-9549-bb4cdc587ba6" providerId="ADAL" clId="{412E91D6-AB7B-1245-A0A7-51293094F1DB}" dt="2021-10-09T19:56:49.255" v="16956"/>
          <ac:picMkLst>
            <pc:docMk/>
            <pc:sldMk cId="3224573256" sldId="276"/>
            <ac:picMk id="28" creationId="{B102A50C-C3FB-E347-A891-B895090ACE3C}"/>
          </ac:picMkLst>
        </pc:picChg>
        <pc:picChg chg="add del mod">
          <ac:chgData name="JOSE MANUEL REQUENA PLENS" userId="c7f1cc06-37be-4900-9549-bb4cdc587ba6" providerId="ADAL" clId="{412E91D6-AB7B-1245-A0A7-51293094F1DB}" dt="2021-10-09T19:56:58.455" v="16958"/>
          <ac:picMkLst>
            <pc:docMk/>
            <pc:sldMk cId="3224573256" sldId="276"/>
            <ac:picMk id="29" creationId="{0F8BED5F-00CD-AD4F-8583-210AE495590B}"/>
          </ac:picMkLst>
        </pc:picChg>
        <pc:picChg chg="add del mod">
          <ac:chgData name="JOSE MANUEL REQUENA PLENS" userId="c7f1cc06-37be-4900-9549-bb4cdc587ba6" providerId="ADAL" clId="{412E91D6-AB7B-1245-A0A7-51293094F1DB}" dt="2021-10-09T19:57:06.716" v="16960"/>
          <ac:picMkLst>
            <pc:docMk/>
            <pc:sldMk cId="3224573256" sldId="276"/>
            <ac:picMk id="30" creationId="{EE34156B-070C-9F4D-A411-2981989F89EB}"/>
          </ac:picMkLst>
        </pc:picChg>
        <pc:picChg chg="add mod">
          <ac:chgData name="JOSE MANUEL REQUENA PLENS" userId="c7f1cc06-37be-4900-9549-bb4cdc587ba6" providerId="ADAL" clId="{412E91D6-AB7B-1245-A0A7-51293094F1DB}" dt="2021-10-09T19:57:20.366" v="16961"/>
          <ac:picMkLst>
            <pc:docMk/>
            <pc:sldMk cId="3224573256" sldId="276"/>
            <ac:picMk id="32" creationId="{0F4A0A7B-B31C-ED43-9001-F88654888D37}"/>
          </ac:picMkLst>
        </pc:picChg>
      </pc:sldChg>
      <pc:sldChg chg="addSp delSp modSp add mod modTransition modAnim modNotesTx">
        <pc:chgData name="JOSE MANUEL REQUENA PLENS" userId="c7f1cc06-37be-4900-9549-bb4cdc587ba6" providerId="ADAL" clId="{412E91D6-AB7B-1245-A0A7-51293094F1DB}" dt="2021-10-10T18:08:54.491" v="17568"/>
        <pc:sldMkLst>
          <pc:docMk/>
          <pc:sldMk cId="336470036" sldId="277"/>
        </pc:sldMkLst>
        <pc:spChg chg="add mod">
          <ac:chgData name="JOSE MANUEL REQUENA PLENS" userId="c7f1cc06-37be-4900-9549-bb4cdc587ba6" providerId="ADAL" clId="{412E91D6-AB7B-1245-A0A7-51293094F1DB}" dt="2021-10-09T18:40:37.399" v="16558" actId="20577"/>
          <ac:spMkLst>
            <pc:docMk/>
            <pc:sldMk cId="336470036" sldId="277"/>
            <ac:spMk id="12" creationId="{2909766E-EB94-DE4B-887B-934A9DA8386F}"/>
          </ac:spMkLst>
        </pc:spChg>
        <pc:picChg chg="add del mod">
          <ac:chgData name="JOSE MANUEL REQUENA PLENS" userId="c7f1cc06-37be-4900-9549-bb4cdc587ba6" providerId="ADAL" clId="{412E91D6-AB7B-1245-A0A7-51293094F1DB}" dt="2021-10-09T20:19:56.933" v="17113"/>
          <ac:picMkLst>
            <pc:docMk/>
            <pc:sldMk cId="336470036" sldId="277"/>
            <ac:picMk id="2" creationId="{22D51B4A-E32F-444E-8B79-8FFE36429B9A}"/>
          </ac:picMkLst>
        </pc:picChg>
        <pc:picChg chg="add del mod">
          <ac:chgData name="JOSE MANUEL REQUENA PLENS" userId="c7f1cc06-37be-4900-9549-bb4cdc587ba6" providerId="ADAL" clId="{412E91D6-AB7B-1245-A0A7-51293094F1DB}" dt="2021-10-09T20:20:49.407" v="17115"/>
          <ac:picMkLst>
            <pc:docMk/>
            <pc:sldMk cId="336470036" sldId="277"/>
            <ac:picMk id="3" creationId="{50E9E53A-7FA1-EC4F-B49D-07FC6B388036}"/>
          </ac:picMkLst>
        </pc:picChg>
        <pc:picChg chg="add del mod">
          <ac:chgData name="JOSE MANUEL REQUENA PLENS" userId="c7f1cc06-37be-4900-9549-bb4cdc587ba6" providerId="ADAL" clId="{412E91D6-AB7B-1245-A0A7-51293094F1DB}" dt="2021-10-09T20:20:57.717" v="17117"/>
          <ac:picMkLst>
            <pc:docMk/>
            <pc:sldMk cId="336470036" sldId="277"/>
            <ac:picMk id="15" creationId="{FEA9A9B5-ED22-CE41-A5F7-7F7FADBC021B}"/>
          </ac:picMkLst>
        </pc:picChg>
        <pc:picChg chg="add del mod">
          <ac:chgData name="JOSE MANUEL REQUENA PLENS" userId="c7f1cc06-37be-4900-9549-bb4cdc587ba6" providerId="ADAL" clId="{412E91D6-AB7B-1245-A0A7-51293094F1DB}" dt="2021-10-09T20:21:10.083" v="17119"/>
          <ac:picMkLst>
            <pc:docMk/>
            <pc:sldMk cId="336470036" sldId="277"/>
            <ac:picMk id="16" creationId="{314AB35F-650D-CA44-B6F5-F36510E1986C}"/>
          </ac:picMkLst>
        </pc:picChg>
        <pc:picChg chg="add del mod">
          <ac:chgData name="JOSE MANUEL REQUENA PLENS" userId="c7f1cc06-37be-4900-9549-bb4cdc587ba6" providerId="ADAL" clId="{412E91D6-AB7B-1245-A0A7-51293094F1DB}" dt="2021-10-09T20:21:22.917" v="17121"/>
          <ac:picMkLst>
            <pc:docMk/>
            <pc:sldMk cId="336470036" sldId="277"/>
            <ac:picMk id="17" creationId="{4CBAB7CC-CB9E-E74B-89B5-678A405E729B}"/>
          </ac:picMkLst>
        </pc:picChg>
        <pc:picChg chg="add del mod">
          <ac:chgData name="JOSE MANUEL REQUENA PLENS" userId="c7f1cc06-37be-4900-9549-bb4cdc587ba6" providerId="ADAL" clId="{412E91D6-AB7B-1245-A0A7-51293094F1DB}" dt="2021-10-09T20:21:30.706" v="17123"/>
          <ac:picMkLst>
            <pc:docMk/>
            <pc:sldMk cId="336470036" sldId="277"/>
            <ac:picMk id="18" creationId="{6BE7F2B6-BE14-B543-89DF-8116E5E3DD9F}"/>
          </ac:picMkLst>
        </pc:picChg>
        <pc:picChg chg="add del mod">
          <ac:chgData name="JOSE MANUEL REQUENA PLENS" userId="c7f1cc06-37be-4900-9549-bb4cdc587ba6" providerId="ADAL" clId="{412E91D6-AB7B-1245-A0A7-51293094F1DB}" dt="2021-10-09T20:21:39.087" v="17125"/>
          <ac:picMkLst>
            <pc:docMk/>
            <pc:sldMk cId="336470036" sldId="277"/>
            <ac:picMk id="19" creationId="{3780FE24-3EA4-774D-804A-448472A392A6}"/>
          </ac:picMkLst>
        </pc:picChg>
        <pc:picChg chg="add del mod">
          <ac:chgData name="JOSE MANUEL REQUENA PLENS" userId="c7f1cc06-37be-4900-9549-bb4cdc587ba6" providerId="ADAL" clId="{412E91D6-AB7B-1245-A0A7-51293094F1DB}" dt="2021-10-09T20:21:59.403" v="17127"/>
          <ac:picMkLst>
            <pc:docMk/>
            <pc:sldMk cId="336470036" sldId="277"/>
            <ac:picMk id="20" creationId="{E6E6E95B-58A3-DB45-895C-A45F5A2A5E51}"/>
          </ac:picMkLst>
        </pc:picChg>
        <pc:picChg chg="add del mod">
          <ac:chgData name="JOSE MANUEL REQUENA PLENS" userId="c7f1cc06-37be-4900-9549-bb4cdc587ba6" providerId="ADAL" clId="{412E91D6-AB7B-1245-A0A7-51293094F1DB}" dt="2021-10-09T20:22:13.591" v="17129"/>
          <ac:picMkLst>
            <pc:docMk/>
            <pc:sldMk cId="336470036" sldId="277"/>
            <ac:picMk id="21" creationId="{C64E0F2A-3DF7-784E-BFEF-6427E149FD66}"/>
          </ac:picMkLst>
        </pc:picChg>
        <pc:picChg chg="add del mod">
          <ac:chgData name="JOSE MANUEL REQUENA PLENS" userId="c7f1cc06-37be-4900-9549-bb4cdc587ba6" providerId="ADAL" clId="{412E91D6-AB7B-1245-A0A7-51293094F1DB}" dt="2021-10-09T20:22:26.055" v="17131"/>
          <ac:picMkLst>
            <pc:docMk/>
            <pc:sldMk cId="336470036" sldId="277"/>
            <ac:picMk id="22" creationId="{D0CC1CE1-9F2F-964C-80ED-31A7996595E9}"/>
          </ac:picMkLst>
        </pc:picChg>
        <pc:picChg chg="add del mod">
          <ac:chgData name="JOSE MANUEL REQUENA PLENS" userId="c7f1cc06-37be-4900-9549-bb4cdc587ba6" providerId="ADAL" clId="{412E91D6-AB7B-1245-A0A7-51293094F1DB}" dt="2021-10-09T20:23:07.158" v="17133"/>
          <ac:picMkLst>
            <pc:docMk/>
            <pc:sldMk cId="336470036" sldId="277"/>
            <ac:picMk id="23" creationId="{883CD3FF-6E95-4647-B326-2639F3260EFE}"/>
          </ac:picMkLst>
        </pc:picChg>
        <pc:picChg chg="add del mod">
          <ac:chgData name="JOSE MANUEL REQUENA PLENS" userId="c7f1cc06-37be-4900-9549-bb4cdc587ba6" providerId="ADAL" clId="{412E91D6-AB7B-1245-A0A7-51293094F1DB}" dt="2021-10-09T20:23:17.295" v="17135"/>
          <ac:picMkLst>
            <pc:docMk/>
            <pc:sldMk cId="336470036" sldId="277"/>
            <ac:picMk id="24" creationId="{E71456D2-FB65-B541-B577-C6C6472A3C3D}"/>
          </ac:picMkLst>
        </pc:picChg>
        <pc:picChg chg="add del mod">
          <ac:chgData name="JOSE MANUEL REQUENA PLENS" userId="c7f1cc06-37be-4900-9549-bb4cdc587ba6" providerId="ADAL" clId="{412E91D6-AB7B-1245-A0A7-51293094F1DB}" dt="2021-10-09T20:23:38.870" v="17137"/>
          <ac:picMkLst>
            <pc:docMk/>
            <pc:sldMk cId="336470036" sldId="277"/>
            <ac:picMk id="25" creationId="{FFE45F70-DB6E-364F-8FF3-56F6D4B13BCC}"/>
          </ac:picMkLst>
        </pc:picChg>
        <pc:picChg chg="add del mod">
          <ac:chgData name="JOSE MANUEL REQUENA PLENS" userId="c7f1cc06-37be-4900-9549-bb4cdc587ba6" providerId="ADAL" clId="{412E91D6-AB7B-1245-A0A7-51293094F1DB}" dt="2021-10-09T20:24:52.277" v="17143"/>
          <ac:picMkLst>
            <pc:docMk/>
            <pc:sldMk cId="336470036" sldId="277"/>
            <ac:picMk id="26" creationId="{49615385-1CF8-5943-BCD3-BE76CFB1DBF9}"/>
          </ac:picMkLst>
        </pc:picChg>
        <pc:picChg chg="add del mod">
          <ac:chgData name="JOSE MANUEL REQUENA PLENS" userId="c7f1cc06-37be-4900-9549-bb4cdc587ba6" providerId="ADAL" clId="{412E91D6-AB7B-1245-A0A7-51293094F1DB}" dt="2021-10-09T20:25:10.433" v="17145"/>
          <ac:picMkLst>
            <pc:docMk/>
            <pc:sldMk cId="336470036" sldId="277"/>
            <ac:picMk id="27" creationId="{AAFB979B-AC5B-C340-B233-A59177E09874}"/>
          </ac:picMkLst>
        </pc:picChg>
        <pc:picChg chg="add del mod">
          <ac:chgData name="JOSE MANUEL REQUENA PLENS" userId="c7f1cc06-37be-4900-9549-bb4cdc587ba6" providerId="ADAL" clId="{412E91D6-AB7B-1245-A0A7-51293094F1DB}" dt="2021-10-09T20:25:24.655" v="17147"/>
          <ac:picMkLst>
            <pc:docMk/>
            <pc:sldMk cId="336470036" sldId="277"/>
            <ac:picMk id="28" creationId="{F567FDE3-4614-F24A-80C8-7C03B11596FB}"/>
          </ac:picMkLst>
        </pc:picChg>
        <pc:picChg chg="add del mod">
          <ac:chgData name="JOSE MANUEL REQUENA PLENS" userId="c7f1cc06-37be-4900-9549-bb4cdc587ba6" providerId="ADAL" clId="{412E91D6-AB7B-1245-A0A7-51293094F1DB}" dt="2021-10-09T20:25:33.188" v="17149"/>
          <ac:picMkLst>
            <pc:docMk/>
            <pc:sldMk cId="336470036" sldId="277"/>
            <ac:picMk id="29" creationId="{F42660EE-973E-F243-86FC-8291536F2A1A}"/>
          </ac:picMkLst>
        </pc:picChg>
        <pc:picChg chg="add del mod">
          <ac:chgData name="JOSE MANUEL REQUENA PLENS" userId="c7f1cc06-37be-4900-9549-bb4cdc587ba6" providerId="ADAL" clId="{412E91D6-AB7B-1245-A0A7-51293094F1DB}" dt="2021-10-09T20:26:01.991" v="17151"/>
          <ac:picMkLst>
            <pc:docMk/>
            <pc:sldMk cId="336470036" sldId="277"/>
            <ac:picMk id="30" creationId="{82165AD6-D26B-F842-AADF-0B927F2CA07E}"/>
          </ac:picMkLst>
        </pc:picChg>
        <pc:picChg chg="add del mod">
          <ac:chgData name="JOSE MANUEL REQUENA PLENS" userId="c7f1cc06-37be-4900-9549-bb4cdc587ba6" providerId="ADAL" clId="{412E91D6-AB7B-1245-A0A7-51293094F1DB}" dt="2021-10-09T20:27:47.482" v="17166"/>
          <ac:picMkLst>
            <pc:docMk/>
            <pc:sldMk cId="336470036" sldId="277"/>
            <ac:picMk id="31" creationId="{A1A65A8D-8638-A94E-83F5-6BCBA30A33D8}"/>
          </ac:picMkLst>
        </pc:picChg>
        <pc:picChg chg="add del mod">
          <ac:chgData name="JOSE MANUEL REQUENA PLENS" userId="c7f1cc06-37be-4900-9549-bb4cdc587ba6" providerId="ADAL" clId="{412E91D6-AB7B-1245-A0A7-51293094F1DB}" dt="2021-10-09T20:27:57.176" v="17168"/>
          <ac:picMkLst>
            <pc:docMk/>
            <pc:sldMk cId="336470036" sldId="277"/>
            <ac:picMk id="32" creationId="{126BF15F-F8C8-464E-AEB5-7151908D9C59}"/>
          </ac:picMkLst>
        </pc:picChg>
        <pc:picChg chg="add del mod">
          <ac:chgData name="JOSE MANUEL REQUENA PLENS" userId="c7f1cc06-37be-4900-9549-bb4cdc587ba6" providerId="ADAL" clId="{412E91D6-AB7B-1245-A0A7-51293094F1DB}" dt="2021-10-09T20:28:09.615" v="17170"/>
          <ac:picMkLst>
            <pc:docMk/>
            <pc:sldMk cId="336470036" sldId="277"/>
            <ac:picMk id="33" creationId="{F70AFF0E-BF3F-B84C-B5F9-ADC54B88A2F0}"/>
          </ac:picMkLst>
        </pc:picChg>
        <pc:picChg chg="add del mod">
          <ac:chgData name="JOSE MANUEL REQUENA PLENS" userId="c7f1cc06-37be-4900-9549-bb4cdc587ba6" providerId="ADAL" clId="{412E91D6-AB7B-1245-A0A7-51293094F1DB}" dt="2021-10-09T20:28:17.556" v="17172"/>
          <ac:picMkLst>
            <pc:docMk/>
            <pc:sldMk cId="336470036" sldId="277"/>
            <ac:picMk id="34" creationId="{9F82B02B-29FC-D344-9782-01DD8B0903BA}"/>
          </ac:picMkLst>
        </pc:picChg>
        <pc:picChg chg="add del mod">
          <ac:chgData name="JOSE MANUEL REQUENA PLENS" userId="c7f1cc06-37be-4900-9549-bb4cdc587ba6" providerId="ADAL" clId="{412E91D6-AB7B-1245-A0A7-51293094F1DB}" dt="2021-10-09T20:28:41.762" v="17174"/>
          <ac:picMkLst>
            <pc:docMk/>
            <pc:sldMk cId="336470036" sldId="277"/>
            <ac:picMk id="35" creationId="{68334F2C-D6BB-884A-AA1E-5F53F326203E}"/>
          </ac:picMkLst>
        </pc:picChg>
        <pc:picChg chg="add del mod">
          <ac:chgData name="JOSE MANUEL REQUENA PLENS" userId="c7f1cc06-37be-4900-9549-bb4cdc587ba6" providerId="ADAL" clId="{412E91D6-AB7B-1245-A0A7-51293094F1DB}" dt="2021-10-09T20:28:53.261" v="17176"/>
          <ac:picMkLst>
            <pc:docMk/>
            <pc:sldMk cId="336470036" sldId="277"/>
            <ac:picMk id="36" creationId="{B0F67A45-1CC6-5E45-85A2-610129205265}"/>
          </ac:picMkLst>
        </pc:picChg>
        <pc:picChg chg="add del mod">
          <ac:chgData name="JOSE MANUEL REQUENA PLENS" userId="c7f1cc06-37be-4900-9549-bb4cdc587ba6" providerId="ADAL" clId="{412E91D6-AB7B-1245-A0A7-51293094F1DB}" dt="2021-10-09T20:29:09.643" v="17178"/>
          <ac:picMkLst>
            <pc:docMk/>
            <pc:sldMk cId="336470036" sldId="277"/>
            <ac:picMk id="37" creationId="{F94340F6-2C60-F543-9E05-0C6190AB289A}"/>
          </ac:picMkLst>
        </pc:picChg>
        <pc:picChg chg="add del mod">
          <ac:chgData name="JOSE MANUEL REQUENA PLENS" userId="c7f1cc06-37be-4900-9549-bb4cdc587ba6" providerId="ADAL" clId="{412E91D6-AB7B-1245-A0A7-51293094F1DB}" dt="2021-10-09T20:29:16.273" v="17180"/>
          <ac:picMkLst>
            <pc:docMk/>
            <pc:sldMk cId="336470036" sldId="277"/>
            <ac:picMk id="38" creationId="{0E3DCD77-9724-7C4A-A0A1-0D64E092BD68}"/>
          </ac:picMkLst>
        </pc:picChg>
        <pc:picChg chg="add del mod">
          <ac:chgData name="JOSE MANUEL REQUENA PLENS" userId="c7f1cc06-37be-4900-9549-bb4cdc587ba6" providerId="ADAL" clId="{412E91D6-AB7B-1245-A0A7-51293094F1DB}" dt="2021-10-09T20:29:33.354" v="17182"/>
          <ac:picMkLst>
            <pc:docMk/>
            <pc:sldMk cId="336470036" sldId="277"/>
            <ac:picMk id="39" creationId="{8255A5A9-6A62-5845-9BB1-32D2422EF01C}"/>
          </ac:picMkLst>
        </pc:picChg>
        <pc:picChg chg="add del mod">
          <ac:chgData name="JOSE MANUEL REQUENA PLENS" userId="c7f1cc06-37be-4900-9549-bb4cdc587ba6" providerId="ADAL" clId="{412E91D6-AB7B-1245-A0A7-51293094F1DB}" dt="2021-10-09T20:29:39.765" v="17184"/>
          <ac:picMkLst>
            <pc:docMk/>
            <pc:sldMk cId="336470036" sldId="277"/>
            <ac:picMk id="40" creationId="{F5DF8968-21A7-BB46-BCEC-067238552B26}"/>
          </ac:picMkLst>
        </pc:picChg>
        <pc:picChg chg="add del mod">
          <ac:chgData name="JOSE MANUEL REQUENA PLENS" userId="c7f1cc06-37be-4900-9549-bb4cdc587ba6" providerId="ADAL" clId="{412E91D6-AB7B-1245-A0A7-51293094F1DB}" dt="2021-10-09T20:29:52.540" v="17186"/>
          <ac:picMkLst>
            <pc:docMk/>
            <pc:sldMk cId="336470036" sldId="277"/>
            <ac:picMk id="41" creationId="{109DADD9-7072-5540-8B1E-AD4EABE31764}"/>
          </ac:picMkLst>
        </pc:picChg>
        <pc:picChg chg="add del mod">
          <ac:chgData name="JOSE MANUEL REQUENA PLENS" userId="c7f1cc06-37be-4900-9549-bb4cdc587ba6" providerId="ADAL" clId="{412E91D6-AB7B-1245-A0A7-51293094F1DB}" dt="2021-10-09T20:30:04.570" v="17188"/>
          <ac:picMkLst>
            <pc:docMk/>
            <pc:sldMk cId="336470036" sldId="277"/>
            <ac:picMk id="42" creationId="{21E71BAF-8B2F-2F4C-8B96-331411958A07}"/>
          </ac:picMkLst>
        </pc:picChg>
        <pc:picChg chg="add del mod">
          <ac:chgData name="JOSE MANUEL REQUENA PLENS" userId="c7f1cc06-37be-4900-9549-bb4cdc587ba6" providerId="ADAL" clId="{412E91D6-AB7B-1245-A0A7-51293094F1DB}" dt="2021-10-09T20:30:21.224" v="17190"/>
          <ac:picMkLst>
            <pc:docMk/>
            <pc:sldMk cId="336470036" sldId="277"/>
            <ac:picMk id="43" creationId="{61797DD4-D288-E248-8986-DE977FA63F8E}"/>
          </ac:picMkLst>
        </pc:picChg>
        <pc:picChg chg="add del mod">
          <ac:chgData name="JOSE MANUEL REQUENA PLENS" userId="c7f1cc06-37be-4900-9549-bb4cdc587ba6" providerId="ADAL" clId="{412E91D6-AB7B-1245-A0A7-51293094F1DB}" dt="2021-10-09T20:30:30.193" v="17192"/>
          <ac:picMkLst>
            <pc:docMk/>
            <pc:sldMk cId="336470036" sldId="277"/>
            <ac:picMk id="44" creationId="{6B9253C6-5A94-2946-A032-AF8D4D214AC8}"/>
          </ac:picMkLst>
        </pc:picChg>
        <pc:picChg chg="add del mod">
          <ac:chgData name="JOSE MANUEL REQUENA PLENS" userId="c7f1cc06-37be-4900-9549-bb4cdc587ba6" providerId="ADAL" clId="{412E91D6-AB7B-1245-A0A7-51293094F1DB}" dt="2021-10-09T20:30:57.032" v="17194"/>
          <ac:picMkLst>
            <pc:docMk/>
            <pc:sldMk cId="336470036" sldId="277"/>
            <ac:picMk id="45" creationId="{E2DFAD86-7B0A-AD45-A1B5-A369CC9BE9D0}"/>
          </ac:picMkLst>
        </pc:picChg>
        <pc:picChg chg="add del mod">
          <ac:chgData name="JOSE MANUEL REQUENA PLENS" userId="c7f1cc06-37be-4900-9549-bb4cdc587ba6" providerId="ADAL" clId="{412E91D6-AB7B-1245-A0A7-51293094F1DB}" dt="2021-10-09T20:31:25.714" v="17196"/>
          <ac:picMkLst>
            <pc:docMk/>
            <pc:sldMk cId="336470036" sldId="277"/>
            <ac:picMk id="46" creationId="{9B015E0D-5EFF-CB40-A057-B06C9988FFA3}"/>
          </ac:picMkLst>
        </pc:picChg>
        <pc:picChg chg="add del mod">
          <ac:chgData name="JOSE MANUEL REQUENA PLENS" userId="c7f1cc06-37be-4900-9549-bb4cdc587ba6" providerId="ADAL" clId="{412E91D6-AB7B-1245-A0A7-51293094F1DB}" dt="2021-10-09T20:31:46.137" v="17198"/>
          <ac:picMkLst>
            <pc:docMk/>
            <pc:sldMk cId="336470036" sldId="277"/>
            <ac:picMk id="47" creationId="{E7D7196C-C9FB-4C40-B012-9711D9A22A97}"/>
          </ac:picMkLst>
        </pc:picChg>
        <pc:picChg chg="add del mod">
          <ac:chgData name="JOSE MANUEL REQUENA PLENS" userId="c7f1cc06-37be-4900-9549-bb4cdc587ba6" providerId="ADAL" clId="{412E91D6-AB7B-1245-A0A7-51293094F1DB}" dt="2021-10-09T20:32:14.996" v="17200"/>
          <ac:picMkLst>
            <pc:docMk/>
            <pc:sldMk cId="336470036" sldId="277"/>
            <ac:picMk id="48" creationId="{C95E562D-6559-D647-8FDA-88A65C288201}"/>
          </ac:picMkLst>
        </pc:picChg>
        <pc:picChg chg="add del mod">
          <ac:chgData name="JOSE MANUEL REQUENA PLENS" userId="c7f1cc06-37be-4900-9549-bb4cdc587ba6" providerId="ADAL" clId="{412E91D6-AB7B-1245-A0A7-51293094F1DB}" dt="2021-10-09T20:32:53.748" v="17228"/>
          <ac:picMkLst>
            <pc:docMk/>
            <pc:sldMk cId="336470036" sldId="277"/>
            <ac:picMk id="49" creationId="{AF5EF8F8-79F5-4C45-AE71-F63808508154}"/>
          </ac:picMkLst>
        </pc:picChg>
        <pc:picChg chg="add del mod">
          <ac:chgData name="JOSE MANUEL REQUENA PLENS" userId="c7f1cc06-37be-4900-9549-bb4cdc587ba6" providerId="ADAL" clId="{412E91D6-AB7B-1245-A0A7-51293094F1DB}" dt="2021-10-09T20:33:40.175" v="17230"/>
          <ac:picMkLst>
            <pc:docMk/>
            <pc:sldMk cId="336470036" sldId="277"/>
            <ac:picMk id="50" creationId="{CDAC03C4-3A91-4E43-8412-A94FAA81F2DA}"/>
          </ac:picMkLst>
        </pc:picChg>
        <pc:picChg chg="add del mod">
          <ac:chgData name="JOSE MANUEL REQUENA PLENS" userId="c7f1cc06-37be-4900-9549-bb4cdc587ba6" providerId="ADAL" clId="{412E91D6-AB7B-1245-A0A7-51293094F1DB}" dt="2021-10-09T20:34:11.100" v="17232"/>
          <ac:picMkLst>
            <pc:docMk/>
            <pc:sldMk cId="336470036" sldId="277"/>
            <ac:picMk id="51" creationId="{935E049C-C07B-5242-90EA-263809B83EA5}"/>
          </ac:picMkLst>
        </pc:picChg>
        <pc:picChg chg="add del mod">
          <ac:chgData name="JOSE MANUEL REQUENA PLENS" userId="c7f1cc06-37be-4900-9549-bb4cdc587ba6" providerId="ADAL" clId="{412E91D6-AB7B-1245-A0A7-51293094F1DB}" dt="2021-10-09T20:34:24.497" v="17234"/>
          <ac:picMkLst>
            <pc:docMk/>
            <pc:sldMk cId="336470036" sldId="277"/>
            <ac:picMk id="52" creationId="{E94ECDC0-2FDD-1A45-AF0B-5023555A739C}"/>
          </ac:picMkLst>
        </pc:picChg>
        <pc:picChg chg="add del mod">
          <ac:chgData name="JOSE MANUEL REQUENA PLENS" userId="c7f1cc06-37be-4900-9549-bb4cdc587ba6" providerId="ADAL" clId="{412E91D6-AB7B-1245-A0A7-51293094F1DB}" dt="2021-10-09T20:34:35.517" v="17236"/>
          <ac:picMkLst>
            <pc:docMk/>
            <pc:sldMk cId="336470036" sldId="277"/>
            <ac:picMk id="53" creationId="{EC584113-0AEE-8541-B31C-815AB20B08C5}"/>
          </ac:picMkLst>
        </pc:picChg>
        <pc:picChg chg="add mod">
          <ac:chgData name="JOSE MANUEL REQUENA PLENS" userId="c7f1cc06-37be-4900-9549-bb4cdc587ba6" providerId="ADAL" clId="{412E91D6-AB7B-1245-A0A7-51293094F1DB}" dt="2021-10-09T20:35:01.903" v="17237"/>
          <ac:picMkLst>
            <pc:docMk/>
            <pc:sldMk cId="336470036" sldId="277"/>
            <ac:picMk id="54" creationId="{AAD61E6D-1325-D14F-8DC9-23E9DB40695E}"/>
          </ac:picMkLst>
        </pc:picChg>
      </pc:sldChg>
      <pc:sldChg chg="addSp delSp modSp add mod modTransition modAnim modNotesTx">
        <pc:chgData name="JOSE MANUEL REQUENA PLENS" userId="c7f1cc06-37be-4900-9549-bb4cdc587ba6" providerId="ADAL" clId="{412E91D6-AB7B-1245-A0A7-51293094F1DB}" dt="2021-10-09T20:56:51.525" v="17397"/>
        <pc:sldMkLst>
          <pc:docMk/>
          <pc:sldMk cId="258201038" sldId="278"/>
        </pc:sldMkLst>
        <pc:spChg chg="add mod">
          <ac:chgData name="JOSE MANUEL REQUENA PLENS" userId="c7f1cc06-37be-4900-9549-bb4cdc587ba6" providerId="ADAL" clId="{412E91D6-AB7B-1245-A0A7-51293094F1DB}" dt="2021-10-09T18:40:54.581" v="16567" actId="20577"/>
          <ac:spMkLst>
            <pc:docMk/>
            <pc:sldMk cId="258201038" sldId="278"/>
            <ac:spMk id="29" creationId="{320581DD-5789-564A-976F-521999B096C2}"/>
          </ac:spMkLst>
        </pc:spChg>
        <pc:picChg chg="add del mod">
          <ac:chgData name="JOSE MANUEL REQUENA PLENS" userId="c7f1cc06-37be-4900-9549-bb4cdc587ba6" providerId="ADAL" clId="{412E91D6-AB7B-1245-A0A7-51293094F1DB}" dt="2021-10-09T20:44:21.324" v="17285"/>
          <ac:picMkLst>
            <pc:docMk/>
            <pc:sldMk cId="258201038" sldId="278"/>
            <ac:picMk id="2" creationId="{629A2377-2DA8-854C-AAC4-07D27ACC8EB4}"/>
          </ac:picMkLst>
        </pc:picChg>
        <pc:picChg chg="add del mod">
          <ac:chgData name="JOSE MANUEL REQUENA PLENS" userId="c7f1cc06-37be-4900-9549-bb4cdc587ba6" providerId="ADAL" clId="{412E91D6-AB7B-1245-A0A7-51293094F1DB}" dt="2021-10-09T20:44:51.098" v="17288"/>
          <ac:picMkLst>
            <pc:docMk/>
            <pc:sldMk cId="258201038" sldId="278"/>
            <ac:picMk id="3" creationId="{D7FA9A53-6911-E943-9C7F-873FDF1F2005}"/>
          </ac:picMkLst>
        </pc:picChg>
        <pc:picChg chg="add del mod">
          <ac:chgData name="JOSE MANUEL REQUENA PLENS" userId="c7f1cc06-37be-4900-9549-bb4cdc587ba6" providerId="ADAL" clId="{412E91D6-AB7B-1245-A0A7-51293094F1DB}" dt="2021-10-09T20:45:10.035" v="17290"/>
          <ac:picMkLst>
            <pc:docMk/>
            <pc:sldMk cId="258201038" sldId="278"/>
            <ac:picMk id="4" creationId="{19CE07BC-0AAB-FD4F-8E6F-14E4591BA736}"/>
          </ac:picMkLst>
        </pc:picChg>
        <pc:picChg chg="add del mod">
          <ac:chgData name="JOSE MANUEL REQUENA PLENS" userId="c7f1cc06-37be-4900-9549-bb4cdc587ba6" providerId="ADAL" clId="{412E91D6-AB7B-1245-A0A7-51293094F1DB}" dt="2021-10-09T20:45:21.872" v="17292"/>
          <ac:picMkLst>
            <pc:docMk/>
            <pc:sldMk cId="258201038" sldId="278"/>
            <ac:picMk id="5" creationId="{8C336629-2F85-3243-A0A3-527AF81DDAF9}"/>
          </ac:picMkLst>
        </pc:picChg>
        <pc:picChg chg="add del mod">
          <ac:chgData name="JOSE MANUEL REQUENA PLENS" userId="c7f1cc06-37be-4900-9549-bb4cdc587ba6" providerId="ADAL" clId="{412E91D6-AB7B-1245-A0A7-51293094F1DB}" dt="2021-10-09T20:45:32.320" v="17294"/>
          <ac:picMkLst>
            <pc:docMk/>
            <pc:sldMk cId="258201038" sldId="278"/>
            <ac:picMk id="6" creationId="{3376AB68-129C-FE42-BB2F-692277D01BAE}"/>
          </ac:picMkLst>
        </pc:picChg>
        <pc:picChg chg="add del mod">
          <ac:chgData name="JOSE MANUEL REQUENA PLENS" userId="c7f1cc06-37be-4900-9549-bb4cdc587ba6" providerId="ADAL" clId="{412E91D6-AB7B-1245-A0A7-51293094F1DB}" dt="2021-10-09T20:46:05.265" v="17305"/>
          <ac:picMkLst>
            <pc:docMk/>
            <pc:sldMk cId="258201038" sldId="278"/>
            <ac:picMk id="10" creationId="{EE846540-E5B3-A24B-BE29-F3154B87B3AA}"/>
          </ac:picMkLst>
        </pc:picChg>
        <pc:picChg chg="add del mod">
          <ac:chgData name="JOSE MANUEL REQUENA PLENS" userId="c7f1cc06-37be-4900-9549-bb4cdc587ba6" providerId="ADAL" clId="{412E91D6-AB7B-1245-A0A7-51293094F1DB}" dt="2021-10-09T20:46:28.593" v="17307"/>
          <ac:picMkLst>
            <pc:docMk/>
            <pc:sldMk cId="258201038" sldId="278"/>
            <ac:picMk id="12" creationId="{4C267450-795A-A745-8CDF-82CB87EDBF66}"/>
          </ac:picMkLst>
        </pc:picChg>
        <pc:picChg chg="add del mod">
          <ac:chgData name="JOSE MANUEL REQUENA PLENS" userId="c7f1cc06-37be-4900-9549-bb4cdc587ba6" providerId="ADAL" clId="{412E91D6-AB7B-1245-A0A7-51293094F1DB}" dt="2021-10-09T20:46:50.585" v="17309"/>
          <ac:picMkLst>
            <pc:docMk/>
            <pc:sldMk cId="258201038" sldId="278"/>
            <ac:picMk id="13" creationId="{744BC88D-2AFC-D644-B546-9E80D130A16E}"/>
          </ac:picMkLst>
        </pc:picChg>
        <pc:picChg chg="add del mod">
          <ac:chgData name="JOSE MANUEL REQUENA PLENS" userId="c7f1cc06-37be-4900-9549-bb4cdc587ba6" providerId="ADAL" clId="{412E91D6-AB7B-1245-A0A7-51293094F1DB}" dt="2021-10-09T20:47:04.873" v="17311"/>
          <ac:picMkLst>
            <pc:docMk/>
            <pc:sldMk cId="258201038" sldId="278"/>
            <ac:picMk id="14" creationId="{8020979B-0123-7340-A80A-1578BF5FF88F}"/>
          </ac:picMkLst>
        </pc:picChg>
        <pc:picChg chg="add del mod">
          <ac:chgData name="JOSE MANUEL REQUENA PLENS" userId="c7f1cc06-37be-4900-9549-bb4cdc587ba6" providerId="ADAL" clId="{412E91D6-AB7B-1245-A0A7-51293094F1DB}" dt="2021-10-09T20:48:08.869" v="17339"/>
          <ac:picMkLst>
            <pc:docMk/>
            <pc:sldMk cId="258201038" sldId="278"/>
            <ac:picMk id="16" creationId="{63442DA1-F3FF-C84B-89F2-BC82EB470FC1}"/>
          </ac:picMkLst>
        </pc:picChg>
        <pc:picChg chg="add del mod">
          <ac:chgData name="JOSE MANUEL REQUENA PLENS" userId="c7f1cc06-37be-4900-9549-bb4cdc587ba6" providerId="ADAL" clId="{412E91D6-AB7B-1245-A0A7-51293094F1DB}" dt="2021-10-09T20:48:22.956" v="17341"/>
          <ac:picMkLst>
            <pc:docMk/>
            <pc:sldMk cId="258201038" sldId="278"/>
            <ac:picMk id="17" creationId="{DF16A05B-103B-9345-A3D6-592AD002CA7D}"/>
          </ac:picMkLst>
        </pc:picChg>
        <pc:picChg chg="add del mod">
          <ac:chgData name="JOSE MANUEL REQUENA PLENS" userId="c7f1cc06-37be-4900-9549-bb4cdc587ba6" providerId="ADAL" clId="{412E91D6-AB7B-1245-A0A7-51293094F1DB}" dt="2021-10-09T20:48:37.165" v="17343"/>
          <ac:picMkLst>
            <pc:docMk/>
            <pc:sldMk cId="258201038" sldId="278"/>
            <ac:picMk id="18" creationId="{E2F0C04F-CE58-3142-A37B-B8A5EA4FA43C}"/>
          </ac:picMkLst>
        </pc:picChg>
        <pc:picChg chg="add del mod">
          <ac:chgData name="JOSE MANUEL REQUENA PLENS" userId="c7f1cc06-37be-4900-9549-bb4cdc587ba6" providerId="ADAL" clId="{412E91D6-AB7B-1245-A0A7-51293094F1DB}" dt="2021-10-09T20:48:55.484" v="17345"/>
          <ac:picMkLst>
            <pc:docMk/>
            <pc:sldMk cId="258201038" sldId="278"/>
            <ac:picMk id="31" creationId="{A0EE7335-F22E-FE4D-8624-213B677EEBBD}"/>
          </ac:picMkLst>
        </pc:picChg>
        <pc:picChg chg="add del mod">
          <ac:chgData name="JOSE MANUEL REQUENA PLENS" userId="c7f1cc06-37be-4900-9549-bb4cdc587ba6" providerId="ADAL" clId="{412E91D6-AB7B-1245-A0A7-51293094F1DB}" dt="2021-10-09T20:49:10.570" v="17348"/>
          <ac:picMkLst>
            <pc:docMk/>
            <pc:sldMk cId="258201038" sldId="278"/>
            <ac:picMk id="33" creationId="{D1DD400F-6105-C943-8E32-53AEB334565F}"/>
          </ac:picMkLst>
        </pc:picChg>
        <pc:picChg chg="add del mod">
          <ac:chgData name="JOSE MANUEL REQUENA PLENS" userId="c7f1cc06-37be-4900-9549-bb4cdc587ba6" providerId="ADAL" clId="{412E91D6-AB7B-1245-A0A7-51293094F1DB}" dt="2021-10-09T20:49:22.363" v="17350"/>
          <ac:picMkLst>
            <pc:docMk/>
            <pc:sldMk cId="258201038" sldId="278"/>
            <ac:picMk id="38" creationId="{16C38086-1988-B748-A8F9-91ECEE538DD9}"/>
          </ac:picMkLst>
        </pc:picChg>
        <pc:picChg chg="add del mod">
          <ac:chgData name="JOSE MANUEL REQUENA PLENS" userId="c7f1cc06-37be-4900-9549-bb4cdc587ba6" providerId="ADAL" clId="{412E91D6-AB7B-1245-A0A7-51293094F1DB}" dt="2021-10-09T20:49:55.434" v="17352"/>
          <ac:picMkLst>
            <pc:docMk/>
            <pc:sldMk cId="258201038" sldId="278"/>
            <ac:picMk id="41" creationId="{37D9C598-228C-8D4E-8604-E52B1C541D65}"/>
          </ac:picMkLst>
        </pc:picChg>
        <pc:picChg chg="add del mod">
          <ac:chgData name="JOSE MANUEL REQUENA PLENS" userId="c7f1cc06-37be-4900-9549-bb4cdc587ba6" providerId="ADAL" clId="{412E91D6-AB7B-1245-A0A7-51293094F1DB}" dt="2021-10-09T20:50:07.222" v="17354"/>
          <ac:picMkLst>
            <pc:docMk/>
            <pc:sldMk cId="258201038" sldId="278"/>
            <ac:picMk id="42" creationId="{D9CC8703-C857-0D46-BAB5-21D3E799DC99}"/>
          </ac:picMkLst>
        </pc:picChg>
        <pc:picChg chg="add del mod">
          <ac:chgData name="JOSE MANUEL REQUENA PLENS" userId="c7f1cc06-37be-4900-9549-bb4cdc587ba6" providerId="ADAL" clId="{412E91D6-AB7B-1245-A0A7-51293094F1DB}" dt="2021-10-09T20:50:25.614" v="17356"/>
          <ac:picMkLst>
            <pc:docMk/>
            <pc:sldMk cId="258201038" sldId="278"/>
            <ac:picMk id="43" creationId="{20258B2A-EEC5-D544-BCBC-EECC96DF9629}"/>
          </ac:picMkLst>
        </pc:picChg>
        <pc:picChg chg="add del mod">
          <ac:chgData name="JOSE MANUEL REQUENA PLENS" userId="c7f1cc06-37be-4900-9549-bb4cdc587ba6" providerId="ADAL" clId="{412E91D6-AB7B-1245-A0A7-51293094F1DB}" dt="2021-10-09T20:50:38.898" v="17358"/>
          <ac:picMkLst>
            <pc:docMk/>
            <pc:sldMk cId="258201038" sldId="278"/>
            <ac:picMk id="44" creationId="{0932AE05-A0DD-904D-A1EB-FDAA1DE912E1}"/>
          </ac:picMkLst>
        </pc:picChg>
        <pc:picChg chg="add del mod">
          <ac:chgData name="JOSE MANUEL REQUENA PLENS" userId="c7f1cc06-37be-4900-9549-bb4cdc587ba6" providerId="ADAL" clId="{412E91D6-AB7B-1245-A0A7-51293094F1DB}" dt="2021-10-09T20:50:51.479" v="17360"/>
          <ac:picMkLst>
            <pc:docMk/>
            <pc:sldMk cId="258201038" sldId="278"/>
            <ac:picMk id="45" creationId="{1CACD2A5-C89E-6C42-A0EE-3D7C02F0B8A5}"/>
          </ac:picMkLst>
        </pc:picChg>
        <pc:picChg chg="add del mod">
          <ac:chgData name="JOSE MANUEL REQUENA PLENS" userId="c7f1cc06-37be-4900-9549-bb4cdc587ba6" providerId="ADAL" clId="{412E91D6-AB7B-1245-A0A7-51293094F1DB}" dt="2021-10-09T20:51:04.981" v="17362"/>
          <ac:picMkLst>
            <pc:docMk/>
            <pc:sldMk cId="258201038" sldId="278"/>
            <ac:picMk id="46" creationId="{829DB01B-5802-0B4C-83E8-776A6D1A4E49}"/>
          </ac:picMkLst>
        </pc:picChg>
        <pc:picChg chg="add del mod">
          <ac:chgData name="JOSE MANUEL REQUENA PLENS" userId="c7f1cc06-37be-4900-9549-bb4cdc587ba6" providerId="ADAL" clId="{412E91D6-AB7B-1245-A0A7-51293094F1DB}" dt="2021-10-09T20:51:14.647" v="17364"/>
          <ac:picMkLst>
            <pc:docMk/>
            <pc:sldMk cId="258201038" sldId="278"/>
            <ac:picMk id="47" creationId="{BD410694-29A4-2A49-BA52-F588BDB03B60}"/>
          </ac:picMkLst>
        </pc:picChg>
        <pc:picChg chg="add del mod">
          <ac:chgData name="JOSE MANUEL REQUENA PLENS" userId="c7f1cc06-37be-4900-9549-bb4cdc587ba6" providerId="ADAL" clId="{412E91D6-AB7B-1245-A0A7-51293094F1DB}" dt="2021-10-09T20:51:33.872" v="17366"/>
          <ac:picMkLst>
            <pc:docMk/>
            <pc:sldMk cId="258201038" sldId="278"/>
            <ac:picMk id="48" creationId="{C9FA9317-F8F3-3B47-A1C6-ECE936254B5F}"/>
          </ac:picMkLst>
        </pc:picChg>
        <pc:picChg chg="add del mod">
          <ac:chgData name="JOSE MANUEL REQUENA PLENS" userId="c7f1cc06-37be-4900-9549-bb4cdc587ba6" providerId="ADAL" clId="{412E91D6-AB7B-1245-A0A7-51293094F1DB}" dt="2021-10-09T20:53:20.441" v="17368"/>
          <ac:picMkLst>
            <pc:docMk/>
            <pc:sldMk cId="258201038" sldId="278"/>
            <ac:picMk id="49" creationId="{2C62747D-9FA3-6A4A-8481-E6FA6998F944}"/>
          </ac:picMkLst>
        </pc:picChg>
        <pc:picChg chg="add del mod">
          <ac:chgData name="JOSE MANUEL REQUENA PLENS" userId="c7f1cc06-37be-4900-9549-bb4cdc587ba6" providerId="ADAL" clId="{412E91D6-AB7B-1245-A0A7-51293094F1DB}" dt="2021-10-09T20:54:14.832" v="17375"/>
          <ac:picMkLst>
            <pc:docMk/>
            <pc:sldMk cId="258201038" sldId="278"/>
            <ac:picMk id="50" creationId="{594B4706-8FB8-3F4D-9863-62AE502A6AEE}"/>
          </ac:picMkLst>
        </pc:picChg>
        <pc:picChg chg="add del mod">
          <ac:chgData name="JOSE MANUEL REQUENA PLENS" userId="c7f1cc06-37be-4900-9549-bb4cdc587ba6" providerId="ADAL" clId="{412E91D6-AB7B-1245-A0A7-51293094F1DB}" dt="2021-10-09T20:54:27.086" v="17377"/>
          <ac:picMkLst>
            <pc:docMk/>
            <pc:sldMk cId="258201038" sldId="278"/>
            <ac:picMk id="51" creationId="{D6B0C055-D2FE-3149-B42B-0C6FB9351205}"/>
          </ac:picMkLst>
        </pc:picChg>
        <pc:picChg chg="add del mod">
          <ac:chgData name="JOSE MANUEL REQUENA PLENS" userId="c7f1cc06-37be-4900-9549-bb4cdc587ba6" providerId="ADAL" clId="{412E91D6-AB7B-1245-A0A7-51293094F1DB}" dt="2021-10-09T20:54:39.951" v="17379"/>
          <ac:picMkLst>
            <pc:docMk/>
            <pc:sldMk cId="258201038" sldId="278"/>
            <ac:picMk id="52" creationId="{3A42CA8D-6F17-5546-8044-34CD099E0067}"/>
          </ac:picMkLst>
        </pc:picChg>
        <pc:picChg chg="add del mod">
          <ac:chgData name="JOSE MANUEL REQUENA PLENS" userId="c7f1cc06-37be-4900-9549-bb4cdc587ba6" providerId="ADAL" clId="{412E91D6-AB7B-1245-A0A7-51293094F1DB}" dt="2021-10-09T20:54:57.177" v="17381"/>
          <ac:picMkLst>
            <pc:docMk/>
            <pc:sldMk cId="258201038" sldId="278"/>
            <ac:picMk id="53" creationId="{826A67A7-CC99-8543-8A61-8B469F282FAB}"/>
          </ac:picMkLst>
        </pc:picChg>
        <pc:picChg chg="add del mod">
          <ac:chgData name="JOSE MANUEL REQUENA PLENS" userId="c7f1cc06-37be-4900-9549-bb4cdc587ba6" providerId="ADAL" clId="{412E91D6-AB7B-1245-A0A7-51293094F1DB}" dt="2021-10-09T20:55:10.471" v="17383"/>
          <ac:picMkLst>
            <pc:docMk/>
            <pc:sldMk cId="258201038" sldId="278"/>
            <ac:picMk id="54" creationId="{13EC6F26-EF17-AF4A-A5B9-C09AC2BFA26F}"/>
          </ac:picMkLst>
        </pc:picChg>
        <pc:picChg chg="add del mod">
          <ac:chgData name="JOSE MANUEL REQUENA PLENS" userId="c7f1cc06-37be-4900-9549-bb4cdc587ba6" providerId="ADAL" clId="{412E91D6-AB7B-1245-A0A7-51293094F1DB}" dt="2021-10-09T20:55:22.964" v="17385"/>
          <ac:picMkLst>
            <pc:docMk/>
            <pc:sldMk cId="258201038" sldId="278"/>
            <ac:picMk id="55" creationId="{CE7251EF-A27C-A747-9039-FDF803B979EE}"/>
          </ac:picMkLst>
        </pc:picChg>
        <pc:picChg chg="add del mod">
          <ac:chgData name="JOSE MANUEL REQUENA PLENS" userId="c7f1cc06-37be-4900-9549-bb4cdc587ba6" providerId="ADAL" clId="{412E91D6-AB7B-1245-A0A7-51293094F1DB}" dt="2021-10-09T20:56:03.722" v="17392"/>
          <ac:picMkLst>
            <pc:docMk/>
            <pc:sldMk cId="258201038" sldId="278"/>
            <ac:picMk id="56" creationId="{C054FF98-D3D1-9D4C-A1CB-E52E2991CF81}"/>
          </ac:picMkLst>
        </pc:picChg>
        <pc:picChg chg="add del mod">
          <ac:chgData name="JOSE MANUEL REQUENA PLENS" userId="c7f1cc06-37be-4900-9549-bb4cdc587ba6" providerId="ADAL" clId="{412E91D6-AB7B-1245-A0A7-51293094F1DB}" dt="2021-10-09T20:56:17.525" v="17394"/>
          <ac:picMkLst>
            <pc:docMk/>
            <pc:sldMk cId="258201038" sldId="278"/>
            <ac:picMk id="57" creationId="{0CFE2F44-8147-7B4E-9CAC-B40001E657F7}"/>
          </ac:picMkLst>
        </pc:picChg>
        <pc:picChg chg="add del mod">
          <ac:chgData name="JOSE MANUEL REQUENA PLENS" userId="c7f1cc06-37be-4900-9549-bb4cdc587ba6" providerId="ADAL" clId="{412E91D6-AB7B-1245-A0A7-51293094F1DB}" dt="2021-10-09T20:56:34.553" v="17396"/>
          <ac:picMkLst>
            <pc:docMk/>
            <pc:sldMk cId="258201038" sldId="278"/>
            <ac:picMk id="58" creationId="{F4BE8866-5646-2347-B4C6-D5E9BC6A84E5}"/>
          </ac:picMkLst>
        </pc:picChg>
        <pc:picChg chg="add mod">
          <ac:chgData name="JOSE MANUEL REQUENA PLENS" userId="c7f1cc06-37be-4900-9549-bb4cdc587ba6" providerId="ADAL" clId="{412E91D6-AB7B-1245-A0A7-51293094F1DB}" dt="2021-10-09T20:56:51.525" v="17397"/>
          <ac:picMkLst>
            <pc:docMk/>
            <pc:sldMk cId="258201038" sldId="278"/>
            <ac:picMk id="59" creationId="{3695E419-3DCD-2542-BD52-EA5362542C0E}"/>
          </ac:picMkLst>
        </pc:picChg>
      </pc:sldChg>
      <pc:sldChg chg="addSp delSp modSp add mod modTransition modAnim modNotesTx">
        <pc:chgData name="JOSE MANUEL REQUENA PLENS" userId="c7f1cc06-37be-4900-9549-bb4cdc587ba6" providerId="ADAL" clId="{412E91D6-AB7B-1245-A0A7-51293094F1DB}" dt="2021-10-09T21:16:01.520" v="17539"/>
        <pc:sldMkLst>
          <pc:docMk/>
          <pc:sldMk cId="2757107921" sldId="279"/>
        </pc:sldMkLst>
        <pc:spChg chg="add mod">
          <ac:chgData name="JOSE MANUEL REQUENA PLENS" userId="c7f1cc06-37be-4900-9549-bb4cdc587ba6" providerId="ADAL" clId="{412E91D6-AB7B-1245-A0A7-51293094F1DB}" dt="2021-10-09T18:41:04.766" v="16573" actId="20577"/>
          <ac:spMkLst>
            <pc:docMk/>
            <pc:sldMk cId="2757107921" sldId="279"/>
            <ac:spMk id="5" creationId="{C8E97F7C-A91C-2C4B-9744-B97D53174146}"/>
          </ac:spMkLst>
        </pc:spChg>
        <pc:picChg chg="add del mod">
          <ac:chgData name="JOSE MANUEL REQUENA PLENS" userId="c7f1cc06-37be-4900-9549-bb4cdc587ba6" providerId="ADAL" clId="{412E91D6-AB7B-1245-A0A7-51293094F1DB}" dt="2021-10-09T21:11:28.280" v="17527"/>
          <ac:picMkLst>
            <pc:docMk/>
            <pc:sldMk cId="2757107921" sldId="279"/>
            <ac:picMk id="2" creationId="{9A598123-0F0A-A04D-BDB7-33D66B9E2FF1}"/>
          </ac:picMkLst>
        </pc:picChg>
        <pc:picChg chg="add del mod">
          <ac:chgData name="JOSE MANUEL REQUENA PLENS" userId="c7f1cc06-37be-4900-9549-bb4cdc587ba6" providerId="ADAL" clId="{412E91D6-AB7B-1245-A0A7-51293094F1DB}" dt="2021-10-09T21:15:10.693" v="17534"/>
          <ac:picMkLst>
            <pc:docMk/>
            <pc:sldMk cId="2757107921" sldId="279"/>
            <ac:picMk id="3" creationId="{CCD061C9-3169-1847-9DC4-A0F3C42EB46C}"/>
          </ac:picMkLst>
        </pc:picChg>
        <pc:picChg chg="add del mod">
          <ac:chgData name="JOSE MANUEL REQUENA PLENS" userId="c7f1cc06-37be-4900-9549-bb4cdc587ba6" providerId="ADAL" clId="{412E91D6-AB7B-1245-A0A7-51293094F1DB}" dt="2021-10-09T21:15:34.801" v="17536"/>
          <ac:picMkLst>
            <pc:docMk/>
            <pc:sldMk cId="2757107921" sldId="279"/>
            <ac:picMk id="4" creationId="{C66D2A0B-8382-9E49-9B74-97E7B118C3DE}"/>
          </ac:picMkLst>
        </pc:picChg>
        <pc:picChg chg="add del mod">
          <ac:chgData name="JOSE MANUEL REQUENA PLENS" userId="c7f1cc06-37be-4900-9549-bb4cdc587ba6" providerId="ADAL" clId="{412E91D6-AB7B-1245-A0A7-51293094F1DB}" dt="2021-10-09T21:15:46.913" v="17538"/>
          <ac:picMkLst>
            <pc:docMk/>
            <pc:sldMk cId="2757107921" sldId="279"/>
            <ac:picMk id="6" creationId="{E69DB1C6-3D95-F047-B243-1C37A100FE12}"/>
          </ac:picMkLst>
        </pc:picChg>
        <pc:picChg chg="add mod">
          <ac:chgData name="JOSE MANUEL REQUENA PLENS" userId="c7f1cc06-37be-4900-9549-bb4cdc587ba6" providerId="ADAL" clId="{412E91D6-AB7B-1245-A0A7-51293094F1DB}" dt="2021-10-09T21:16:01.520" v="17539"/>
          <ac:picMkLst>
            <pc:docMk/>
            <pc:sldMk cId="2757107921" sldId="279"/>
            <ac:picMk id="10" creationId="{0ED774FE-3A74-5947-975F-B25B58CF6C6A}"/>
          </ac:picMkLst>
        </pc:picChg>
      </pc:sldChg>
      <pc:sldChg chg="addSp delSp modSp add modTransition modAnim modNotesTx">
        <pc:chgData name="JOSE MANUEL REQUENA PLENS" userId="c7f1cc06-37be-4900-9549-bb4cdc587ba6" providerId="ADAL" clId="{412E91D6-AB7B-1245-A0A7-51293094F1DB}" dt="2021-10-10T18:08:49.034" v="17567"/>
        <pc:sldMkLst>
          <pc:docMk/>
          <pc:sldMk cId="346879979" sldId="280"/>
        </pc:sldMkLst>
        <pc:picChg chg="add del mod">
          <ac:chgData name="JOSE MANUEL REQUENA PLENS" userId="c7f1cc06-37be-4900-9549-bb4cdc587ba6" providerId="ADAL" clId="{412E91D6-AB7B-1245-A0A7-51293094F1DB}" dt="2021-10-09T19:58:14.704" v="16963"/>
          <ac:picMkLst>
            <pc:docMk/>
            <pc:sldMk cId="346879979" sldId="280"/>
            <ac:picMk id="2" creationId="{6A92748F-0719-604B-A1EA-86F776C8E96A}"/>
          </ac:picMkLst>
        </pc:picChg>
        <pc:picChg chg="add del mod">
          <ac:chgData name="JOSE MANUEL REQUENA PLENS" userId="c7f1cc06-37be-4900-9549-bb4cdc587ba6" providerId="ADAL" clId="{412E91D6-AB7B-1245-A0A7-51293094F1DB}" dt="2021-10-09T19:58:57.264" v="16965"/>
          <ac:picMkLst>
            <pc:docMk/>
            <pc:sldMk cId="346879979" sldId="280"/>
            <ac:picMk id="3" creationId="{5C214032-2D2A-DC4E-B7F7-659122BFC544}"/>
          </ac:picMkLst>
        </pc:picChg>
        <pc:picChg chg="add del mod">
          <ac:chgData name="JOSE MANUEL REQUENA PLENS" userId="c7f1cc06-37be-4900-9549-bb4cdc587ba6" providerId="ADAL" clId="{412E91D6-AB7B-1245-A0A7-51293094F1DB}" dt="2021-10-09T19:59:15.822" v="16967"/>
          <ac:picMkLst>
            <pc:docMk/>
            <pc:sldMk cId="346879979" sldId="280"/>
            <ac:picMk id="4" creationId="{42D2ED1C-8B06-DA47-BA93-926B9D4F1D52}"/>
          </ac:picMkLst>
        </pc:picChg>
        <pc:picChg chg="add mod">
          <ac:chgData name="JOSE MANUEL REQUENA PLENS" userId="c7f1cc06-37be-4900-9549-bb4cdc587ba6" providerId="ADAL" clId="{412E91D6-AB7B-1245-A0A7-51293094F1DB}" dt="2021-10-09T19:59:41.500" v="16968"/>
          <ac:picMkLst>
            <pc:docMk/>
            <pc:sldMk cId="346879979" sldId="280"/>
            <ac:picMk id="5" creationId="{C3424780-7486-2E4D-9158-86DB514B5DB0}"/>
          </ac:picMkLst>
        </pc:picChg>
      </pc:sldChg>
      <pc:sldChg chg="addSp delSp modSp add modTransition modAnim modNotesTx">
        <pc:chgData name="JOSE MANUEL REQUENA PLENS" userId="c7f1cc06-37be-4900-9549-bb4cdc587ba6" providerId="ADAL" clId="{412E91D6-AB7B-1245-A0A7-51293094F1DB}" dt="2021-10-09T20:16:25.208" v="17094"/>
        <pc:sldMkLst>
          <pc:docMk/>
          <pc:sldMk cId="2759310688" sldId="281"/>
        </pc:sldMkLst>
        <pc:picChg chg="add del mod">
          <ac:chgData name="JOSE MANUEL REQUENA PLENS" userId="c7f1cc06-37be-4900-9549-bb4cdc587ba6" providerId="ADAL" clId="{412E91D6-AB7B-1245-A0A7-51293094F1DB}" dt="2021-10-09T20:13:05.753" v="17066"/>
          <ac:picMkLst>
            <pc:docMk/>
            <pc:sldMk cId="2759310688" sldId="281"/>
            <ac:picMk id="2" creationId="{10A3628A-2B7D-6844-8ED1-13D2EF0C69A5}"/>
          </ac:picMkLst>
        </pc:picChg>
        <pc:picChg chg="add del mod">
          <ac:chgData name="JOSE MANUEL REQUENA PLENS" userId="c7f1cc06-37be-4900-9549-bb4cdc587ba6" providerId="ADAL" clId="{412E91D6-AB7B-1245-A0A7-51293094F1DB}" dt="2021-10-09T20:13:15.160" v="17068"/>
          <ac:picMkLst>
            <pc:docMk/>
            <pc:sldMk cId="2759310688" sldId="281"/>
            <ac:picMk id="3" creationId="{E1B29D5B-5C0D-774A-8D36-B88CA7ED8380}"/>
          </ac:picMkLst>
        </pc:picChg>
        <pc:picChg chg="add del mod">
          <ac:chgData name="JOSE MANUEL REQUENA PLENS" userId="c7f1cc06-37be-4900-9549-bb4cdc587ba6" providerId="ADAL" clId="{412E91D6-AB7B-1245-A0A7-51293094F1DB}" dt="2021-10-09T20:13:23.610" v="17070"/>
          <ac:picMkLst>
            <pc:docMk/>
            <pc:sldMk cId="2759310688" sldId="281"/>
            <ac:picMk id="4" creationId="{E215F8B2-2AA8-694E-BB70-6EFC0F56F2EC}"/>
          </ac:picMkLst>
        </pc:picChg>
        <pc:picChg chg="add del mod">
          <ac:chgData name="JOSE MANUEL REQUENA PLENS" userId="c7f1cc06-37be-4900-9549-bb4cdc587ba6" providerId="ADAL" clId="{412E91D6-AB7B-1245-A0A7-51293094F1DB}" dt="2021-10-09T20:13:35.067" v="17072"/>
          <ac:picMkLst>
            <pc:docMk/>
            <pc:sldMk cId="2759310688" sldId="281"/>
            <ac:picMk id="6" creationId="{BC844C90-FBAF-5642-9E63-0BFE16AAB611}"/>
          </ac:picMkLst>
        </pc:picChg>
        <pc:picChg chg="add del mod">
          <ac:chgData name="JOSE MANUEL REQUENA PLENS" userId="c7f1cc06-37be-4900-9549-bb4cdc587ba6" providerId="ADAL" clId="{412E91D6-AB7B-1245-A0A7-51293094F1DB}" dt="2021-10-09T20:14:19.640" v="17081"/>
          <ac:picMkLst>
            <pc:docMk/>
            <pc:sldMk cId="2759310688" sldId="281"/>
            <ac:picMk id="10" creationId="{1CD26E3E-414F-4F4A-82DE-4ECD083B71BF}"/>
          </ac:picMkLst>
        </pc:picChg>
        <pc:picChg chg="add del mod">
          <ac:chgData name="JOSE MANUEL REQUENA PLENS" userId="c7f1cc06-37be-4900-9549-bb4cdc587ba6" providerId="ADAL" clId="{412E91D6-AB7B-1245-A0A7-51293094F1DB}" dt="2021-10-09T20:14:36.264" v="17083"/>
          <ac:picMkLst>
            <pc:docMk/>
            <pc:sldMk cId="2759310688" sldId="281"/>
            <ac:picMk id="11" creationId="{8ABA1967-C43A-C948-9E70-273EB4F0C3BD}"/>
          </ac:picMkLst>
        </pc:picChg>
        <pc:picChg chg="add del mod">
          <ac:chgData name="JOSE MANUEL REQUENA PLENS" userId="c7f1cc06-37be-4900-9549-bb4cdc587ba6" providerId="ADAL" clId="{412E91D6-AB7B-1245-A0A7-51293094F1DB}" dt="2021-10-09T20:14:51.181" v="17085"/>
          <ac:picMkLst>
            <pc:docMk/>
            <pc:sldMk cId="2759310688" sldId="281"/>
            <ac:picMk id="13" creationId="{EA05C784-926D-D644-A1CB-8828D0824F69}"/>
          </ac:picMkLst>
        </pc:picChg>
        <pc:picChg chg="add del mod">
          <ac:chgData name="JOSE MANUEL REQUENA PLENS" userId="c7f1cc06-37be-4900-9549-bb4cdc587ba6" providerId="ADAL" clId="{412E91D6-AB7B-1245-A0A7-51293094F1DB}" dt="2021-10-09T20:14:57.734" v="17087"/>
          <ac:picMkLst>
            <pc:docMk/>
            <pc:sldMk cId="2759310688" sldId="281"/>
            <ac:picMk id="14" creationId="{1C61D452-D6C2-B440-A753-3C00016CA7F9}"/>
          </ac:picMkLst>
        </pc:picChg>
        <pc:picChg chg="add del mod">
          <ac:chgData name="JOSE MANUEL REQUENA PLENS" userId="c7f1cc06-37be-4900-9549-bb4cdc587ba6" providerId="ADAL" clId="{412E91D6-AB7B-1245-A0A7-51293094F1DB}" dt="2021-10-09T20:15:11.637" v="17089"/>
          <ac:picMkLst>
            <pc:docMk/>
            <pc:sldMk cId="2759310688" sldId="281"/>
            <ac:picMk id="15" creationId="{41ABEAA3-6554-9045-8F1E-C5F616EADB50}"/>
          </ac:picMkLst>
        </pc:picChg>
        <pc:picChg chg="add del mod">
          <ac:chgData name="JOSE MANUEL REQUENA PLENS" userId="c7f1cc06-37be-4900-9549-bb4cdc587ba6" providerId="ADAL" clId="{412E91D6-AB7B-1245-A0A7-51293094F1DB}" dt="2021-10-09T20:15:35.004" v="17091"/>
          <ac:picMkLst>
            <pc:docMk/>
            <pc:sldMk cId="2759310688" sldId="281"/>
            <ac:picMk id="16" creationId="{0A163E21-4193-8B4F-9093-1EEF596F72EE}"/>
          </ac:picMkLst>
        </pc:picChg>
        <pc:picChg chg="add del mod">
          <ac:chgData name="JOSE MANUEL REQUENA PLENS" userId="c7f1cc06-37be-4900-9549-bb4cdc587ba6" providerId="ADAL" clId="{412E91D6-AB7B-1245-A0A7-51293094F1DB}" dt="2021-10-09T20:15:57.170" v="17093"/>
          <ac:picMkLst>
            <pc:docMk/>
            <pc:sldMk cId="2759310688" sldId="281"/>
            <ac:picMk id="17" creationId="{77ADDA15-0AA0-AA4B-86B0-5EF205BAE76D}"/>
          </ac:picMkLst>
        </pc:picChg>
        <pc:picChg chg="add mod">
          <ac:chgData name="JOSE MANUEL REQUENA PLENS" userId="c7f1cc06-37be-4900-9549-bb4cdc587ba6" providerId="ADAL" clId="{412E91D6-AB7B-1245-A0A7-51293094F1DB}" dt="2021-10-09T20:16:25.208" v="17094"/>
          <ac:picMkLst>
            <pc:docMk/>
            <pc:sldMk cId="2759310688" sldId="281"/>
            <ac:picMk id="18" creationId="{D651D374-A964-0046-941E-0FF2142E9D85}"/>
          </ac:picMkLst>
        </pc:picChg>
      </pc:sldChg>
      <pc:sldChg chg="addSp delSp modSp add modTransition modAnim modNotesTx">
        <pc:chgData name="JOSE MANUEL REQUENA PLENS" userId="c7f1cc06-37be-4900-9549-bb4cdc587ba6" providerId="ADAL" clId="{412E91D6-AB7B-1245-A0A7-51293094F1DB}" dt="2021-10-10T18:09:05.374" v="17570"/>
        <pc:sldMkLst>
          <pc:docMk/>
          <pc:sldMk cId="1701202665" sldId="282"/>
        </pc:sldMkLst>
        <pc:picChg chg="add del mod">
          <ac:chgData name="JOSE MANUEL REQUENA PLENS" userId="c7f1cc06-37be-4900-9549-bb4cdc587ba6" providerId="ADAL" clId="{412E91D6-AB7B-1245-A0A7-51293094F1DB}" dt="2021-10-09T21:01:15.498" v="17493"/>
          <ac:picMkLst>
            <pc:docMk/>
            <pc:sldMk cId="1701202665" sldId="282"/>
            <ac:picMk id="2" creationId="{47662B59-EEFE-3743-BDCB-FAB5055F5D84}"/>
          </ac:picMkLst>
        </pc:picChg>
        <pc:picChg chg="add del mod">
          <ac:chgData name="JOSE MANUEL REQUENA PLENS" userId="c7f1cc06-37be-4900-9549-bb4cdc587ba6" providerId="ADAL" clId="{412E91D6-AB7B-1245-A0A7-51293094F1DB}" dt="2021-10-09T21:01:25.229" v="17495"/>
          <ac:picMkLst>
            <pc:docMk/>
            <pc:sldMk cId="1701202665" sldId="282"/>
            <ac:picMk id="3" creationId="{B6F92FFD-96DE-AB43-9086-2E558E5FAB56}"/>
          </ac:picMkLst>
        </pc:picChg>
        <pc:picChg chg="add del mod">
          <ac:chgData name="JOSE MANUEL REQUENA PLENS" userId="c7f1cc06-37be-4900-9549-bb4cdc587ba6" providerId="ADAL" clId="{412E91D6-AB7B-1245-A0A7-51293094F1DB}" dt="2021-10-09T21:01:51.910" v="17497"/>
          <ac:picMkLst>
            <pc:docMk/>
            <pc:sldMk cId="1701202665" sldId="282"/>
            <ac:picMk id="4" creationId="{FB904110-F725-3A45-97BD-4E7B3A473275}"/>
          </ac:picMkLst>
        </pc:picChg>
        <pc:picChg chg="add del mod">
          <ac:chgData name="JOSE MANUEL REQUENA PLENS" userId="c7f1cc06-37be-4900-9549-bb4cdc587ba6" providerId="ADAL" clId="{412E91D6-AB7B-1245-A0A7-51293094F1DB}" dt="2021-10-09T21:02:43.257" v="17499"/>
          <ac:picMkLst>
            <pc:docMk/>
            <pc:sldMk cId="1701202665" sldId="282"/>
            <ac:picMk id="5" creationId="{C50AA983-B2E9-784D-AB8F-92801D8415A0}"/>
          </ac:picMkLst>
        </pc:picChg>
        <pc:picChg chg="add del mod">
          <ac:chgData name="JOSE MANUEL REQUENA PLENS" userId="c7f1cc06-37be-4900-9549-bb4cdc587ba6" providerId="ADAL" clId="{412E91D6-AB7B-1245-A0A7-51293094F1DB}" dt="2021-10-09T21:03:40.232" v="17501"/>
          <ac:picMkLst>
            <pc:docMk/>
            <pc:sldMk cId="1701202665" sldId="282"/>
            <ac:picMk id="6" creationId="{D6E8E104-BAFA-FD42-AC25-116E48734E18}"/>
          </ac:picMkLst>
        </pc:picChg>
        <pc:picChg chg="add del mod">
          <ac:chgData name="JOSE MANUEL REQUENA PLENS" userId="c7f1cc06-37be-4900-9549-bb4cdc587ba6" providerId="ADAL" clId="{412E91D6-AB7B-1245-A0A7-51293094F1DB}" dt="2021-10-09T21:03:49.569" v="17503"/>
          <ac:picMkLst>
            <pc:docMk/>
            <pc:sldMk cId="1701202665" sldId="282"/>
            <ac:picMk id="10" creationId="{77729534-1141-FC40-BA8C-72805B2D0CC9}"/>
          </ac:picMkLst>
        </pc:picChg>
        <pc:picChg chg="add del mod">
          <ac:chgData name="JOSE MANUEL REQUENA PLENS" userId="c7f1cc06-37be-4900-9549-bb4cdc587ba6" providerId="ADAL" clId="{412E91D6-AB7B-1245-A0A7-51293094F1DB}" dt="2021-10-09T21:04:56.971" v="17505"/>
          <ac:picMkLst>
            <pc:docMk/>
            <pc:sldMk cId="1701202665" sldId="282"/>
            <ac:picMk id="12" creationId="{5ED155AF-F985-D94A-AF44-45BF6BDF96F3}"/>
          </ac:picMkLst>
        </pc:picChg>
        <pc:picChg chg="add mod">
          <ac:chgData name="JOSE MANUEL REQUENA PLENS" userId="c7f1cc06-37be-4900-9549-bb4cdc587ba6" providerId="ADAL" clId="{412E91D6-AB7B-1245-A0A7-51293094F1DB}" dt="2021-10-09T21:05:20.683" v="17506"/>
          <ac:picMkLst>
            <pc:docMk/>
            <pc:sldMk cId="1701202665" sldId="282"/>
            <ac:picMk id="13" creationId="{B8ED06B8-95CB-AA48-9024-3DE6617F31F6}"/>
          </ac:picMkLst>
        </pc:picChg>
      </pc:sldChg>
      <pc:sldChg chg="addSp delSp modSp add modTransition modAnim modNotesTx">
        <pc:chgData name="JOSE MANUEL REQUENA PLENS" userId="c7f1cc06-37be-4900-9549-bb4cdc587ba6" providerId="ADAL" clId="{412E91D6-AB7B-1245-A0A7-51293094F1DB}" dt="2021-10-09T21:00:42.403" v="17491"/>
        <pc:sldMkLst>
          <pc:docMk/>
          <pc:sldMk cId="658731306" sldId="283"/>
        </pc:sldMkLst>
        <pc:picChg chg="add del mod">
          <ac:chgData name="JOSE MANUEL REQUENA PLENS" userId="c7f1cc06-37be-4900-9549-bb4cdc587ba6" providerId="ADAL" clId="{412E91D6-AB7B-1245-A0A7-51293094F1DB}" dt="2021-10-09T20:57:22.189" v="17400"/>
          <ac:picMkLst>
            <pc:docMk/>
            <pc:sldMk cId="658731306" sldId="283"/>
            <ac:picMk id="2" creationId="{CED2E6DE-1F5F-1C42-9457-F83FB586ACE5}"/>
          </ac:picMkLst>
        </pc:picChg>
        <pc:picChg chg="add del mod">
          <ac:chgData name="JOSE MANUEL REQUENA PLENS" userId="c7f1cc06-37be-4900-9549-bb4cdc587ba6" providerId="ADAL" clId="{412E91D6-AB7B-1245-A0A7-51293094F1DB}" dt="2021-10-09T20:57:43.747" v="17402"/>
          <ac:picMkLst>
            <pc:docMk/>
            <pc:sldMk cId="658731306" sldId="283"/>
            <ac:picMk id="3" creationId="{B241C833-60E4-C547-AC8B-C418896BC34E}"/>
          </ac:picMkLst>
        </pc:picChg>
        <pc:picChg chg="add del mod">
          <ac:chgData name="JOSE MANUEL REQUENA PLENS" userId="c7f1cc06-37be-4900-9549-bb4cdc587ba6" providerId="ADAL" clId="{412E91D6-AB7B-1245-A0A7-51293094F1DB}" dt="2021-10-09T20:57:55.695" v="17404"/>
          <ac:picMkLst>
            <pc:docMk/>
            <pc:sldMk cId="658731306" sldId="283"/>
            <ac:picMk id="4" creationId="{BAD51DA1-9136-DF4A-AB65-A049C23086FD}"/>
          </ac:picMkLst>
        </pc:picChg>
        <pc:picChg chg="add del mod">
          <ac:chgData name="JOSE MANUEL REQUENA PLENS" userId="c7f1cc06-37be-4900-9549-bb4cdc587ba6" providerId="ADAL" clId="{412E91D6-AB7B-1245-A0A7-51293094F1DB}" dt="2021-10-09T20:59:26.121" v="17479"/>
          <ac:picMkLst>
            <pc:docMk/>
            <pc:sldMk cId="658731306" sldId="283"/>
            <ac:picMk id="5" creationId="{34218709-02A0-BF40-8E26-4FA744AD3C6B}"/>
          </ac:picMkLst>
        </pc:picChg>
        <pc:picChg chg="add del mod">
          <ac:chgData name="JOSE MANUEL REQUENA PLENS" userId="c7f1cc06-37be-4900-9549-bb4cdc587ba6" providerId="ADAL" clId="{412E91D6-AB7B-1245-A0A7-51293094F1DB}" dt="2021-10-09T20:59:42.920" v="17482"/>
          <ac:picMkLst>
            <pc:docMk/>
            <pc:sldMk cId="658731306" sldId="283"/>
            <ac:picMk id="6" creationId="{0EBB0858-0F7F-1E42-9057-74254381E337}"/>
          </ac:picMkLst>
        </pc:picChg>
        <pc:picChg chg="add del mod">
          <ac:chgData name="JOSE MANUEL REQUENA PLENS" userId="c7f1cc06-37be-4900-9549-bb4cdc587ba6" providerId="ADAL" clId="{412E91D6-AB7B-1245-A0A7-51293094F1DB}" dt="2021-10-09T20:59:53.291" v="17484"/>
          <ac:picMkLst>
            <pc:docMk/>
            <pc:sldMk cId="658731306" sldId="283"/>
            <ac:picMk id="10" creationId="{8C52695E-9E3A-724C-B8C9-7361C19F93BA}"/>
          </ac:picMkLst>
        </pc:picChg>
        <pc:picChg chg="add del mod">
          <ac:chgData name="JOSE MANUEL REQUENA PLENS" userId="c7f1cc06-37be-4900-9549-bb4cdc587ba6" providerId="ADAL" clId="{412E91D6-AB7B-1245-A0A7-51293094F1DB}" dt="2021-10-09T21:00:08.171" v="17486"/>
          <ac:picMkLst>
            <pc:docMk/>
            <pc:sldMk cId="658731306" sldId="283"/>
            <ac:picMk id="12" creationId="{AB0EE73F-C58B-0047-A1A4-5036A69C89F1}"/>
          </ac:picMkLst>
        </pc:picChg>
        <pc:picChg chg="add del mod">
          <ac:chgData name="JOSE MANUEL REQUENA PLENS" userId="c7f1cc06-37be-4900-9549-bb4cdc587ba6" providerId="ADAL" clId="{412E91D6-AB7B-1245-A0A7-51293094F1DB}" dt="2021-10-09T21:00:15.657" v="17488"/>
          <ac:picMkLst>
            <pc:docMk/>
            <pc:sldMk cId="658731306" sldId="283"/>
            <ac:picMk id="13" creationId="{AC17F292-43BC-2A46-B845-9ABBF7211616}"/>
          </ac:picMkLst>
        </pc:picChg>
        <pc:picChg chg="add del mod">
          <ac:chgData name="JOSE MANUEL REQUENA PLENS" userId="c7f1cc06-37be-4900-9549-bb4cdc587ba6" providerId="ADAL" clId="{412E91D6-AB7B-1245-A0A7-51293094F1DB}" dt="2021-10-09T21:00:29.103" v="17490"/>
          <ac:picMkLst>
            <pc:docMk/>
            <pc:sldMk cId="658731306" sldId="283"/>
            <ac:picMk id="14" creationId="{FEF4FD01-370A-2242-9FEE-79F45B72E2C2}"/>
          </ac:picMkLst>
        </pc:picChg>
        <pc:picChg chg="add mod">
          <ac:chgData name="JOSE MANUEL REQUENA PLENS" userId="c7f1cc06-37be-4900-9549-bb4cdc587ba6" providerId="ADAL" clId="{412E91D6-AB7B-1245-A0A7-51293094F1DB}" dt="2021-10-09T21:00:42.403" v="17491"/>
          <ac:picMkLst>
            <pc:docMk/>
            <pc:sldMk cId="658731306" sldId="283"/>
            <ac:picMk id="16" creationId="{2AAFDA5B-A59B-9E4B-8CCB-38427176228B}"/>
          </ac:picMkLst>
        </pc:picChg>
      </pc:sldChg>
      <pc:sldChg chg="addSp delSp modSp add modTransition modAnim modNotesTx">
        <pc:chgData name="JOSE MANUEL REQUENA PLENS" userId="c7f1cc06-37be-4900-9549-bb4cdc587ba6" providerId="ADAL" clId="{412E91D6-AB7B-1245-A0A7-51293094F1DB}" dt="2021-10-10T18:09:10.396" v="17571"/>
        <pc:sldMkLst>
          <pc:docMk/>
          <pc:sldMk cId="3229032146" sldId="284"/>
        </pc:sldMkLst>
        <pc:picChg chg="add del mod">
          <ac:chgData name="JOSE MANUEL REQUENA PLENS" userId="c7f1cc06-37be-4900-9549-bb4cdc587ba6" providerId="ADAL" clId="{412E91D6-AB7B-1245-A0A7-51293094F1DB}" dt="2021-10-09T21:16:40.337" v="17541"/>
          <ac:picMkLst>
            <pc:docMk/>
            <pc:sldMk cId="3229032146" sldId="284"/>
            <ac:picMk id="2" creationId="{99DACE6C-5140-8346-A77C-BB1FC8A0748F}"/>
          </ac:picMkLst>
        </pc:picChg>
        <pc:picChg chg="add del mod">
          <ac:chgData name="JOSE MANUEL REQUENA PLENS" userId="c7f1cc06-37be-4900-9549-bb4cdc587ba6" providerId="ADAL" clId="{412E91D6-AB7B-1245-A0A7-51293094F1DB}" dt="2021-10-09T21:17:03.231" v="17543"/>
          <ac:picMkLst>
            <pc:docMk/>
            <pc:sldMk cId="3229032146" sldId="284"/>
            <ac:picMk id="3" creationId="{999D9E63-15C1-DF48-A05F-17BFC65B989D}"/>
          </ac:picMkLst>
        </pc:picChg>
        <pc:picChg chg="add del mod">
          <ac:chgData name="JOSE MANUEL REQUENA PLENS" userId="c7f1cc06-37be-4900-9549-bb4cdc587ba6" providerId="ADAL" clId="{412E91D6-AB7B-1245-A0A7-51293094F1DB}" dt="2021-10-09T21:17:20.346" v="17545"/>
          <ac:picMkLst>
            <pc:docMk/>
            <pc:sldMk cId="3229032146" sldId="284"/>
            <ac:picMk id="4" creationId="{94DECB87-BCDA-964C-848B-5F511AC4B4CC}"/>
          </ac:picMkLst>
        </pc:picChg>
        <pc:picChg chg="add del mod">
          <ac:chgData name="JOSE MANUEL REQUENA PLENS" userId="c7f1cc06-37be-4900-9549-bb4cdc587ba6" providerId="ADAL" clId="{412E91D6-AB7B-1245-A0A7-51293094F1DB}" dt="2021-10-09T21:17:49.997" v="17547"/>
          <ac:picMkLst>
            <pc:docMk/>
            <pc:sldMk cId="3229032146" sldId="284"/>
            <ac:picMk id="6" creationId="{DE500F52-F4F8-AB45-903E-AEC17EAD54E5}"/>
          </ac:picMkLst>
        </pc:picChg>
        <pc:picChg chg="add del mod">
          <ac:chgData name="JOSE MANUEL REQUENA PLENS" userId="c7f1cc06-37be-4900-9549-bb4cdc587ba6" providerId="ADAL" clId="{412E91D6-AB7B-1245-A0A7-51293094F1DB}" dt="2021-10-09T21:18:15.413" v="17549"/>
          <ac:picMkLst>
            <pc:docMk/>
            <pc:sldMk cId="3229032146" sldId="284"/>
            <ac:picMk id="10" creationId="{B358061F-6219-9748-89E7-C6FC5BA00E36}"/>
          </ac:picMkLst>
        </pc:picChg>
        <pc:picChg chg="add del mod">
          <ac:chgData name="JOSE MANUEL REQUENA PLENS" userId="c7f1cc06-37be-4900-9549-bb4cdc587ba6" providerId="ADAL" clId="{412E91D6-AB7B-1245-A0A7-51293094F1DB}" dt="2021-10-09T21:18:32.390" v="17551"/>
          <ac:picMkLst>
            <pc:docMk/>
            <pc:sldMk cId="3229032146" sldId="284"/>
            <ac:picMk id="11" creationId="{1E89A3D5-6A6D-9F42-8A99-69D4E68CA6C3}"/>
          </ac:picMkLst>
        </pc:picChg>
        <pc:picChg chg="add del mod">
          <ac:chgData name="JOSE MANUEL REQUENA PLENS" userId="c7f1cc06-37be-4900-9549-bb4cdc587ba6" providerId="ADAL" clId="{412E91D6-AB7B-1245-A0A7-51293094F1DB}" dt="2021-10-09T21:18:44.254" v="17553"/>
          <ac:picMkLst>
            <pc:docMk/>
            <pc:sldMk cId="3229032146" sldId="284"/>
            <ac:picMk id="12" creationId="{37B4C7A8-DDA4-2F4F-AD13-8D20B3DA2C2B}"/>
          </ac:picMkLst>
        </pc:picChg>
        <pc:picChg chg="add del mod">
          <ac:chgData name="JOSE MANUEL REQUENA PLENS" userId="c7f1cc06-37be-4900-9549-bb4cdc587ba6" providerId="ADAL" clId="{412E91D6-AB7B-1245-A0A7-51293094F1DB}" dt="2021-10-09T21:19:03.444" v="17555"/>
          <ac:picMkLst>
            <pc:docMk/>
            <pc:sldMk cId="3229032146" sldId="284"/>
            <ac:picMk id="13" creationId="{7C59480A-CD7C-1D4A-8EAA-2007013803BC}"/>
          </ac:picMkLst>
        </pc:picChg>
        <pc:picChg chg="add mod">
          <ac:chgData name="JOSE MANUEL REQUENA PLENS" userId="c7f1cc06-37be-4900-9549-bb4cdc587ba6" providerId="ADAL" clId="{412E91D6-AB7B-1245-A0A7-51293094F1DB}" dt="2021-10-09T21:19:28.853" v="17556"/>
          <ac:picMkLst>
            <pc:docMk/>
            <pc:sldMk cId="3229032146" sldId="284"/>
            <ac:picMk id="14" creationId="{A79FDE88-066C-7346-9DFA-0A24AA46AD3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2A35D53-822C-C44E-9754-F81485DC4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25D831-27B0-4447-8153-22A3CEA9A9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BB602-263A-E14E-9CE7-856C71FA0682}" type="datetimeFigureOut">
              <a:rPr lang="es-ES" smtClean="0"/>
              <a:t>19/11/21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FA5149-480B-C440-8CAB-CBF84654D9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39343A-8312-5142-A9D8-A8EC070B60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D5731-028E-3C46-B864-E81798E823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58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9AF97-FB90-0D45-B5C1-E0CE75B00D34}" type="datetimeFigureOut">
              <a:rPr lang="es-ES" smtClean="0"/>
              <a:t>19/11/21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E4288-3739-E649-A236-466707A148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248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827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029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589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576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676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636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56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32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24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183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44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28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57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34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20">
            <a:extLst>
              <a:ext uri="{FF2B5EF4-FFF2-40B4-BE49-F238E27FC236}">
                <a16:creationId xmlns:a16="http://schemas.microsoft.com/office/drawing/2014/main" id="{5BB0F8A3-9264-8745-BD61-E19831AD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1806574"/>
            <a:ext cx="6781800" cy="150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35FB30E-F648-BB4B-AF16-C23AFA44A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733800"/>
            <a:ext cx="6705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_tradnl" sz="3000">
                <a:latin typeface="Helvetica" pitchFamily="2" charset="0"/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03B6120-93EC-B248-97D4-7CD5107D3AB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276600" y="5578416"/>
            <a:ext cx="6629400" cy="109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 lang="es-ES_tradnl" sz="1800" dirty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57150" lvl="0" indent="-285750">
              <a:spcBef>
                <a:spcPct val="20000"/>
              </a:spcBef>
            </a:pPr>
            <a:r>
              <a:rPr lang="es-ES" dirty="0"/>
              <a:t>Editar los estilos de texto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8021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7A346-1431-F14E-A711-3B213D81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792" y="252585"/>
            <a:ext cx="8400505" cy="464867"/>
          </a:xfrm>
          <a:prstGeom prst="rect">
            <a:avLst/>
          </a:prstGeom>
        </p:spPr>
        <p:txBody>
          <a:bodyPr anchor="ctr"/>
          <a:lstStyle>
            <a:lvl1pPr algn="r">
              <a:defRPr sz="2400" b="0" i="0">
                <a:latin typeface="Helvetica Light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711B90-BE13-9F48-9D84-7B86014EF0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58791" y="987425"/>
            <a:ext cx="9073133" cy="5223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" pitchFamily="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4B9181-4C4B-B641-8069-9619CFB69C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r>
              <a:rPr lang="es-ES"/>
              <a:t>Sound diffusing metasurfaces based on elastic plates and membranes. Requena-Plens et al., 2021</a:t>
            </a:r>
          </a:p>
        </p:txBody>
      </p:sp>
    </p:spTree>
    <p:extLst>
      <p:ext uri="{BB962C8B-B14F-4D97-AF65-F5344CB8AC3E}">
        <p14:creationId xmlns:p14="http://schemas.microsoft.com/office/powerpoint/2010/main" val="218679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7A346-1431-F14E-A711-3B213D81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792" y="252585"/>
            <a:ext cx="8400505" cy="464867"/>
          </a:xfrm>
          <a:prstGeom prst="rect">
            <a:avLst/>
          </a:prstGeom>
        </p:spPr>
        <p:txBody>
          <a:bodyPr anchor="ctr"/>
          <a:lstStyle>
            <a:lvl1pPr algn="r">
              <a:defRPr sz="2400" b="0" i="0">
                <a:latin typeface="Helvetica Light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711B90-BE13-9F48-9D84-7B86014EF0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58791" y="987425"/>
            <a:ext cx="9073133" cy="5223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" pitchFamily="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4B9181-4C4B-B641-8069-9619CFB69C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r>
              <a:rPr lang="es-ES"/>
              <a:t>Sound diffusing metasurfaces based on elastic plates and membranes. Requena-Plens et al., 2021</a:t>
            </a:r>
          </a:p>
        </p:txBody>
      </p:sp>
    </p:spTree>
    <p:extLst>
      <p:ext uri="{BB962C8B-B14F-4D97-AF65-F5344CB8AC3E}">
        <p14:creationId xmlns:p14="http://schemas.microsoft.com/office/powerpoint/2010/main" val="292986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7A346-1431-F14E-A711-3B213D81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792" y="252585"/>
            <a:ext cx="8400505" cy="464867"/>
          </a:xfrm>
          <a:prstGeom prst="rect">
            <a:avLst/>
          </a:prstGeom>
        </p:spPr>
        <p:txBody>
          <a:bodyPr anchor="ctr"/>
          <a:lstStyle>
            <a:lvl1pPr algn="r">
              <a:defRPr sz="2400" b="0" i="0">
                <a:latin typeface="Helvetica Light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711B90-BE13-9F48-9D84-7B86014EF0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58791" y="987425"/>
            <a:ext cx="9073133" cy="5223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" pitchFamily="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4B9181-4C4B-B641-8069-9619CFB69C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r>
              <a:rPr lang="es-ES"/>
              <a:t>Sound diffusing metasurfaces based on elastic plates and membranes. Requena-Plens et al., 2021</a:t>
            </a:r>
          </a:p>
        </p:txBody>
      </p:sp>
    </p:spTree>
    <p:extLst>
      <p:ext uri="{BB962C8B-B14F-4D97-AF65-F5344CB8AC3E}">
        <p14:creationId xmlns:p14="http://schemas.microsoft.com/office/powerpoint/2010/main" val="111719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7A346-1431-F14E-A711-3B213D81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792" y="252585"/>
            <a:ext cx="8400505" cy="464867"/>
          </a:xfrm>
          <a:prstGeom prst="rect">
            <a:avLst/>
          </a:prstGeom>
        </p:spPr>
        <p:txBody>
          <a:bodyPr anchor="ctr"/>
          <a:lstStyle>
            <a:lvl1pPr algn="r">
              <a:defRPr sz="2400" b="0" i="0">
                <a:latin typeface="Helvetica Light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711B90-BE13-9F48-9D84-7B86014EF0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58791" y="987425"/>
            <a:ext cx="9073133" cy="5223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" pitchFamily="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4B9181-4C4B-B641-8069-9619CFB69C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r>
              <a:rPr lang="es-ES"/>
              <a:t>Sound diffusing metasurfaces based on elastic plates and membranes. Requena-Plens et al., 2021</a:t>
            </a:r>
          </a:p>
        </p:txBody>
      </p:sp>
    </p:spTree>
    <p:extLst>
      <p:ext uri="{BB962C8B-B14F-4D97-AF65-F5344CB8AC3E}">
        <p14:creationId xmlns:p14="http://schemas.microsoft.com/office/powerpoint/2010/main" val="73019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20">
            <a:extLst>
              <a:ext uri="{FF2B5EF4-FFF2-40B4-BE49-F238E27FC236}">
                <a16:creationId xmlns:a16="http://schemas.microsoft.com/office/drawing/2014/main" id="{5BB0F8A3-9264-8745-BD61-E19831AD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1806574"/>
            <a:ext cx="6781800" cy="150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35FB30E-F648-BB4B-AF16-C23AFA44A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733800"/>
            <a:ext cx="6705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_tradnl" sz="3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03B6120-93EC-B248-97D4-7CD5107D3AB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276600" y="5578416"/>
            <a:ext cx="6629400" cy="109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 lang="es-ES_tradnl" sz="1800" dirty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57150" lvl="0" indent="-285750">
              <a:spcBef>
                <a:spcPct val="20000"/>
              </a:spcBef>
            </a:pPr>
            <a:r>
              <a:rPr lang="es-ES" dirty="0"/>
              <a:t>Editar los estilos de texto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014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.xml"/><Relationship Id="rId7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tags" Target="../tags/tag2.xml"/><Relationship Id="rId9" Type="http://schemas.openxmlformats.org/officeDocument/2006/relationships/image" Target="../media/image1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.xml"/><Relationship Id="rId7" Type="http://schemas.openxmlformats.org/officeDocument/2006/relationships/image" Target="../media/image1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tags" Target="../tags/tag6.xml"/><Relationship Id="rId9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.xml"/><Relationship Id="rId7" Type="http://schemas.openxmlformats.org/officeDocument/2006/relationships/image" Target="../media/image1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tags" Target="../tags/tag8.xml"/><Relationship Id="rId9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2233FBA-3288-CF43-868B-A7E6704A3E7A}"/>
              </a:ext>
            </a:extLst>
          </p:cNvPr>
          <p:cNvCxnSpPr>
            <a:cxnSpLocks/>
            <a:stCxn id="3" idx="1"/>
          </p:cNvCxnSpPr>
          <p:nvPr userDrawn="1"/>
        </p:nvCxnSpPr>
        <p:spPr>
          <a:xfrm flipH="1">
            <a:off x="305219" y="3429000"/>
            <a:ext cx="2127738" cy="0"/>
          </a:xfrm>
          <a:prstGeom prst="line">
            <a:avLst/>
          </a:prstGeom>
          <a:ln>
            <a:solidFill>
              <a:srgbClr val="F57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0814D3C7-508F-F84D-AC87-11AA069B78E4}"/>
              </a:ext>
            </a:extLst>
          </p:cNvPr>
          <p:cNvSpPr/>
          <p:nvPr userDrawn="1"/>
        </p:nvSpPr>
        <p:spPr>
          <a:xfrm>
            <a:off x="2432957" y="0"/>
            <a:ext cx="9759043" cy="6858000"/>
          </a:xfrm>
          <a:prstGeom prst="rect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B1B1970-0692-3F4B-A9FC-C664D18FA464}"/>
              </a:ext>
            </a:extLst>
          </p:cNvPr>
          <p:cNvCxnSpPr>
            <a:stCxn id="3" idx="1"/>
          </p:cNvCxnSpPr>
          <p:nvPr userDrawn="1"/>
        </p:nvCxnSpPr>
        <p:spPr>
          <a:xfrm flipV="1">
            <a:off x="2432957" y="3412671"/>
            <a:ext cx="7494814" cy="16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F8022EFB-2ED1-9D44-AE5F-343852796D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34" y="318573"/>
            <a:ext cx="1224000" cy="540652"/>
          </a:xfrm>
          <a:prstGeom prst="rect">
            <a:avLst/>
          </a:prstGeom>
        </p:spPr>
      </p:pic>
      <p:pic>
        <p:nvPicPr>
          <p:cNvPr id="7" name="Imagen 6" descr="Imagen que contiene Forma&#10;&#10;Descripción generada automáticamente">
            <a:extLst>
              <a:ext uri="{FF2B5EF4-FFF2-40B4-BE49-F238E27FC236}">
                <a16:creationId xmlns:a16="http://schemas.microsoft.com/office/drawing/2014/main" id="{598C4022-6DCE-D441-89A5-F603213CEF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00" y="63385"/>
            <a:ext cx="696612" cy="105102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540B0D6-0FFD-CB4F-96DE-EF3670D04C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96" y="3412671"/>
            <a:ext cx="2442392" cy="86276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8779D6F-AC09-9644-BF3C-34BCD2FD533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252" y="1229983"/>
            <a:ext cx="839107" cy="84366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503717D-BCF7-774B-8C27-D8A12564090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6490" y="1423216"/>
            <a:ext cx="1181100" cy="457200"/>
          </a:xfrm>
          <a:prstGeom prst="rect">
            <a:avLst/>
          </a:prstGeom>
        </p:spPr>
      </p:pic>
      <p:pic>
        <p:nvPicPr>
          <p:cNvPr id="13" name="Imagen 12" descr="Forma&#10;&#10;Descripción generada automáticamente con confianza media">
            <a:extLst>
              <a:ext uri="{FF2B5EF4-FFF2-40B4-BE49-F238E27FC236}">
                <a16:creationId xmlns:a16="http://schemas.microsoft.com/office/drawing/2014/main" id="{9CA2848E-4615-C544-9057-7C2AE8E0E88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15807" y="5009183"/>
            <a:ext cx="1237785" cy="237161"/>
          </a:xfrm>
          <a:prstGeom prst="rect">
            <a:avLst/>
          </a:prstGeom>
        </p:spPr>
      </p:pic>
      <p:pic>
        <p:nvPicPr>
          <p:cNvPr id="15" name="Imagen 14" descr="Forma&#10;&#10;Descripción generada automáticamente con confianza media">
            <a:extLst>
              <a:ext uri="{FF2B5EF4-FFF2-40B4-BE49-F238E27FC236}">
                <a16:creationId xmlns:a16="http://schemas.microsoft.com/office/drawing/2014/main" id="{04EF6ED6-663E-6548-9570-8CFC964E94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7614" y="4442791"/>
            <a:ext cx="1025913" cy="424516"/>
          </a:xfrm>
          <a:prstGeom prst="rect">
            <a:avLst/>
          </a:prstGeom>
        </p:spPr>
      </p:pic>
      <p:pic>
        <p:nvPicPr>
          <p:cNvPr id="16" name="Imagen 15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5882FBEF-272F-2448-AE9D-ED3D6288BAF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2016" y="5374724"/>
            <a:ext cx="1077446" cy="628511"/>
          </a:xfrm>
          <a:prstGeom prst="rect">
            <a:avLst/>
          </a:prstGeom>
        </p:spPr>
      </p:pic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id="{1D21BCAD-B3CA-6648-BA0D-EDBE0EC249C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5669" y="6003235"/>
            <a:ext cx="1610139" cy="60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8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000" kern="1200" smtClean="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577C81BA-4908-884D-BCE1-1D009B16C2D7}"/>
              </a:ext>
            </a:extLst>
          </p:cNvPr>
          <p:cNvSpPr/>
          <p:nvPr userDrawn="1"/>
        </p:nvSpPr>
        <p:spPr>
          <a:xfrm>
            <a:off x="2286000" y="6423660"/>
            <a:ext cx="9906000" cy="434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Helvetica" pitchFamily="2" charset="0"/>
            </a:endParaRPr>
          </a:p>
        </p:txBody>
      </p: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49F8248D-EAEC-B143-B4E7-500D4F78513C}"/>
              </a:ext>
            </a:extLst>
          </p:cNvPr>
          <p:cNvCxnSpPr>
            <a:cxnSpLocks/>
          </p:cNvCxnSpPr>
          <p:nvPr userDrawn="1"/>
        </p:nvCxnSpPr>
        <p:spPr>
          <a:xfrm>
            <a:off x="2286000" y="6383973"/>
            <a:ext cx="9906000" cy="0"/>
          </a:xfrm>
          <a:prstGeom prst="line">
            <a:avLst/>
          </a:prstGeom>
          <a:ln w="76200" cap="flat" cmpd="sng" algn="ctr">
            <a:solidFill>
              <a:srgbClr val="F5731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43537B3-D791-FE4D-AEA6-59763729D5BA}"/>
              </a:ext>
            </a:extLst>
          </p:cNvPr>
          <p:cNvSpPr/>
          <p:nvPr userDrawn="1"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rgbClr val="F4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87ED26-D114-F44B-93C6-A318D531A9F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915427"/>
              </p:ext>
            </p:extLst>
          </p:nvPr>
        </p:nvGraphicFramePr>
        <p:xfrm>
          <a:off x="0" y="2515110"/>
          <a:ext cx="2447788" cy="222422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447788">
                  <a:extLst>
                    <a:ext uri="{9D8B030D-6E8A-4147-A177-3AD203B41FA5}">
                      <a16:colId xmlns:a16="http://schemas.microsoft.com/office/drawing/2014/main" val="1035837077"/>
                    </a:ext>
                  </a:extLst>
                </a:gridCol>
              </a:tblGrid>
              <a:tr h="556056">
                <a:tc>
                  <a:txBody>
                    <a:bodyPr/>
                    <a:lstStyle/>
                    <a:p>
                      <a:r>
                        <a:rPr lang="en-GB" sz="1400" b="1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635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Helvetica" pitchFamily="2" charset="0"/>
                          <a:cs typeface="Arial" panose="020B0604020202020204" pitchFamily="34" charset="0"/>
                        </a:rPr>
                        <a:t>Introduction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65324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Methods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92061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itchFamily="2" charset="0"/>
                          <a:ea typeface="+mn-ea"/>
                          <a:cs typeface="Arial" panose="020B0604020202020204" pitchFamily="34" charset="0"/>
                        </a:rPr>
                        <a:t>Results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710825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itchFamily="2" charset="0"/>
                          <a:ea typeface="+mn-ea"/>
                          <a:cs typeface="Arial" panose="020B0604020202020204" pitchFamily="34" charset="0"/>
                        </a:rPr>
                        <a:t>Conclusions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8733139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73A772-3C9F-B544-9C38-B9DBB4BC5A7C}"/>
              </a:ext>
            </a:extLst>
          </p:cNvPr>
          <p:cNvCxnSpPr>
            <a:cxnSpLocks/>
          </p:cNvCxnSpPr>
          <p:nvPr userDrawn="1"/>
        </p:nvCxnSpPr>
        <p:spPr>
          <a:xfrm>
            <a:off x="2438400" y="762000"/>
            <a:ext cx="8991600" cy="0"/>
          </a:xfrm>
          <a:prstGeom prst="line">
            <a:avLst/>
          </a:prstGeom>
          <a:ln w="50800" cap="flat">
            <a:solidFill>
              <a:srgbClr val="F5731F"/>
            </a:solidFill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9B0BF14-62ED-8444-A24A-18AA3C913913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1775624" y="6496517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Pentágono 24">
            <a:extLst>
              <a:ext uri="{FF2B5EF4-FFF2-40B4-BE49-F238E27FC236}">
                <a16:creationId xmlns:a16="http://schemas.microsoft.com/office/drawing/2014/main" id="{C6E608EA-1B3E-394F-9EDC-610C5C803724}"/>
              </a:ext>
            </a:extLst>
          </p:cNvPr>
          <p:cNvSpPr/>
          <p:nvPr userDrawn="1"/>
        </p:nvSpPr>
        <p:spPr>
          <a:xfrm rot="10800000">
            <a:off x="11430000" y="6496516"/>
            <a:ext cx="762000" cy="291381"/>
          </a:xfrm>
          <a:prstGeom prst="homePlat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375A408-4101-CF4B-A8DF-654C4B019F3B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s-ES_tradnl" sz="1400" b="0" i="0" smtClean="0">
                <a:solidFill>
                  <a:schemeClr val="bg1"/>
                </a:solidFill>
                <a:latin typeface="Helvetica Light" panose="020B0403020202020204" pitchFamily="34" charset="0"/>
              </a:rPr>
              <a:pPr algn="ctr"/>
              <a:t>‹Nº›</a:t>
            </a:fld>
            <a:endParaRPr lang="es-ES_tradnl" sz="14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38" name="Triángulo 37">
            <a:extLst>
              <a:ext uri="{FF2B5EF4-FFF2-40B4-BE49-F238E27FC236}">
                <a16:creationId xmlns:a16="http://schemas.microsoft.com/office/drawing/2014/main" id="{3644F0E1-6B3B-AF4A-9EA7-CEF4D92232E9}"/>
              </a:ext>
            </a:extLst>
          </p:cNvPr>
          <p:cNvSpPr/>
          <p:nvPr userDrawn="1"/>
        </p:nvSpPr>
        <p:spPr>
          <a:xfrm rot="5400000">
            <a:off x="2312443" y="683909"/>
            <a:ext cx="381000" cy="155210"/>
          </a:xfrm>
          <a:prstGeom prst="triangl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5731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964E2D-F9AE-AA40-BA02-E7E8D2FB7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6349" y="6496516"/>
            <a:ext cx="8796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_tradnl" sz="1000" b="0" i="0">
                <a:solidFill>
                  <a:schemeClr val="bg1"/>
                </a:solidFill>
                <a:latin typeface="Helvetica Light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Sound diffusing metasurfaces based on elastic plates and membranes. Requena-Plens et al., 2021</a:t>
            </a:r>
            <a:endParaRPr lang="es-ES">
              <a:latin typeface="Helvetica Light" panose="020B0403020202020204" pitchFamily="34" charset="0"/>
            </a:endParaRPr>
          </a:p>
        </p:txBody>
      </p:sp>
      <p:pic>
        <p:nvPicPr>
          <p:cNvPr id="5" name="Imagen 4" descr="Imagen que contiene dibujo, plato&#10;&#10;Descripción generada automáticamente">
            <a:extLst>
              <a:ext uri="{FF2B5EF4-FFF2-40B4-BE49-F238E27FC236}">
                <a16:creationId xmlns:a16="http://schemas.microsoft.com/office/drawing/2014/main" id="{EB2273A5-95A5-7543-8B5B-F5E0F00633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59" y="205944"/>
            <a:ext cx="862560" cy="381000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DB652575-5A43-C940-9F91-32D6D012D8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3" y="210098"/>
            <a:ext cx="471678" cy="71165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8C66B79-F50D-BD4D-82FE-E1D0C944A1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92" y="6290349"/>
            <a:ext cx="1606953" cy="567651"/>
          </a:xfrm>
          <a:prstGeom prst="rect">
            <a:avLst/>
          </a:prstGeom>
        </p:spPr>
      </p:pic>
      <p:sp>
        <p:nvSpPr>
          <p:cNvPr id="10" name="Triángulo 9">
            <a:extLst>
              <a:ext uri="{FF2B5EF4-FFF2-40B4-BE49-F238E27FC236}">
                <a16:creationId xmlns:a16="http://schemas.microsoft.com/office/drawing/2014/main" id="{09F8AB55-906D-BB4C-A25D-7BCCE8EBA68F}"/>
              </a:ext>
            </a:extLst>
          </p:cNvPr>
          <p:cNvSpPr/>
          <p:nvPr userDrawn="1"/>
        </p:nvSpPr>
        <p:spPr>
          <a:xfrm rot="16200000">
            <a:off x="2179683" y="2711209"/>
            <a:ext cx="381000" cy="1552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7128716-121E-4C4F-8802-D4EB588F634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13635" y="235868"/>
            <a:ext cx="656548" cy="660116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E18DE35-838B-CE4B-8176-08DB03CC6B8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8744" y="638139"/>
            <a:ext cx="996808" cy="385861"/>
          </a:xfrm>
          <a:prstGeom prst="rect">
            <a:avLst/>
          </a:prstGeom>
        </p:spPr>
      </p:pic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45BAABD-FFE2-7849-B3AE-F0648F75EFB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72287" y="6447609"/>
            <a:ext cx="743829" cy="3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5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577C81BA-4908-884D-BCE1-1D009B16C2D7}"/>
              </a:ext>
            </a:extLst>
          </p:cNvPr>
          <p:cNvSpPr/>
          <p:nvPr userDrawn="1"/>
        </p:nvSpPr>
        <p:spPr>
          <a:xfrm>
            <a:off x="2286000" y="6423660"/>
            <a:ext cx="9906000" cy="434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Helvetica" pitchFamily="2" charset="0"/>
            </a:endParaRPr>
          </a:p>
        </p:txBody>
      </p: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49F8248D-EAEC-B143-B4E7-500D4F78513C}"/>
              </a:ext>
            </a:extLst>
          </p:cNvPr>
          <p:cNvCxnSpPr>
            <a:cxnSpLocks/>
          </p:cNvCxnSpPr>
          <p:nvPr userDrawn="1"/>
        </p:nvCxnSpPr>
        <p:spPr>
          <a:xfrm>
            <a:off x="2286000" y="6383973"/>
            <a:ext cx="9906000" cy="0"/>
          </a:xfrm>
          <a:prstGeom prst="line">
            <a:avLst/>
          </a:prstGeom>
          <a:ln w="76200" cap="flat" cmpd="sng" algn="ctr">
            <a:solidFill>
              <a:srgbClr val="F5731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43537B3-D791-FE4D-AEA6-59763729D5BA}"/>
              </a:ext>
            </a:extLst>
          </p:cNvPr>
          <p:cNvSpPr/>
          <p:nvPr userDrawn="1"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rgbClr val="F4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87ED26-D114-F44B-93C6-A318D531A9F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5583423"/>
              </p:ext>
            </p:extLst>
          </p:nvPr>
        </p:nvGraphicFramePr>
        <p:xfrm>
          <a:off x="0" y="2515110"/>
          <a:ext cx="2447788" cy="222422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447788">
                  <a:extLst>
                    <a:ext uri="{9D8B030D-6E8A-4147-A177-3AD203B41FA5}">
                      <a16:colId xmlns:a16="http://schemas.microsoft.com/office/drawing/2014/main" val="1035837077"/>
                    </a:ext>
                  </a:extLst>
                </a:gridCol>
              </a:tblGrid>
              <a:tr h="556056">
                <a:tc>
                  <a:txBody>
                    <a:bodyPr/>
                    <a:lstStyle/>
                    <a:p>
                      <a:r>
                        <a:rPr lang="en-GB" sz="1400" b="0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itchFamily="2" charset="0"/>
                          <a:ea typeface="+mn-ea"/>
                          <a:cs typeface="Arial" panose="020B0604020202020204" pitchFamily="34" charset="0"/>
                        </a:rPr>
                        <a:t>Introduction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73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65324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635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Helvetica" pitchFamily="2" charset="0"/>
                          <a:ea typeface="+mn-ea"/>
                          <a:cs typeface="Arial" panose="020B0604020202020204" pitchFamily="34" charset="0"/>
                        </a:rPr>
                        <a:t>Methods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2061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itchFamily="2" charset="0"/>
                          <a:ea typeface="+mn-ea"/>
                          <a:cs typeface="Arial" panose="020B0604020202020204" pitchFamily="34" charset="0"/>
                        </a:rPr>
                        <a:t>Results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73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10825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itchFamily="2" charset="0"/>
                          <a:ea typeface="+mn-ea"/>
                          <a:cs typeface="Arial" panose="020B0604020202020204" pitchFamily="34" charset="0"/>
                        </a:rPr>
                        <a:t>Conclusions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8733139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73A772-3C9F-B544-9C38-B9DBB4BC5A7C}"/>
              </a:ext>
            </a:extLst>
          </p:cNvPr>
          <p:cNvCxnSpPr>
            <a:cxnSpLocks/>
          </p:cNvCxnSpPr>
          <p:nvPr userDrawn="1"/>
        </p:nvCxnSpPr>
        <p:spPr>
          <a:xfrm>
            <a:off x="2438400" y="762000"/>
            <a:ext cx="8991600" cy="0"/>
          </a:xfrm>
          <a:prstGeom prst="line">
            <a:avLst/>
          </a:prstGeom>
          <a:ln w="50800" cap="flat">
            <a:solidFill>
              <a:srgbClr val="F5731F"/>
            </a:solidFill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9B0BF14-62ED-8444-A24A-18AA3C913913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1775624" y="6496517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Pentágono 24">
            <a:extLst>
              <a:ext uri="{FF2B5EF4-FFF2-40B4-BE49-F238E27FC236}">
                <a16:creationId xmlns:a16="http://schemas.microsoft.com/office/drawing/2014/main" id="{C6E608EA-1B3E-394F-9EDC-610C5C803724}"/>
              </a:ext>
            </a:extLst>
          </p:cNvPr>
          <p:cNvSpPr/>
          <p:nvPr userDrawn="1"/>
        </p:nvSpPr>
        <p:spPr>
          <a:xfrm rot="10800000">
            <a:off x="11430000" y="6496516"/>
            <a:ext cx="762000" cy="291381"/>
          </a:xfrm>
          <a:prstGeom prst="homePlat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375A408-4101-CF4B-A8DF-654C4B019F3B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s-ES_tradnl" sz="1400" b="0" i="0" smtClean="0">
                <a:solidFill>
                  <a:schemeClr val="bg1"/>
                </a:solidFill>
                <a:latin typeface="Helvetica Light" panose="020B0403020202020204" pitchFamily="34" charset="0"/>
              </a:rPr>
              <a:pPr algn="ctr"/>
              <a:t>‹Nº›</a:t>
            </a:fld>
            <a:endParaRPr lang="es-ES_tradnl" sz="1400" b="0" i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38" name="Triángulo 37">
            <a:extLst>
              <a:ext uri="{FF2B5EF4-FFF2-40B4-BE49-F238E27FC236}">
                <a16:creationId xmlns:a16="http://schemas.microsoft.com/office/drawing/2014/main" id="{3644F0E1-6B3B-AF4A-9EA7-CEF4D92232E9}"/>
              </a:ext>
            </a:extLst>
          </p:cNvPr>
          <p:cNvSpPr/>
          <p:nvPr userDrawn="1"/>
        </p:nvSpPr>
        <p:spPr>
          <a:xfrm rot="5400000">
            <a:off x="2312443" y="683909"/>
            <a:ext cx="381000" cy="155210"/>
          </a:xfrm>
          <a:prstGeom prst="triangl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5731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964E2D-F9AE-AA40-BA02-E7E8D2FB7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6349" y="6496516"/>
            <a:ext cx="8796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_tradnl" sz="1000" b="0" i="0">
                <a:solidFill>
                  <a:schemeClr val="bg1"/>
                </a:solidFill>
                <a:latin typeface="Helvetica Light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Sound diffusing metasurfaces based on elastic plates and membranes. Requena-Plens et al., 2021</a:t>
            </a:r>
            <a:endParaRPr lang="es-ES">
              <a:latin typeface="Helvetica Light" panose="020B0403020202020204" pitchFamily="34" charset="0"/>
            </a:endParaRPr>
          </a:p>
        </p:txBody>
      </p:sp>
      <p:pic>
        <p:nvPicPr>
          <p:cNvPr id="5" name="Imagen 4" descr="Imagen que contiene dibujo, plato&#10;&#10;Descripción generada automáticamente">
            <a:extLst>
              <a:ext uri="{FF2B5EF4-FFF2-40B4-BE49-F238E27FC236}">
                <a16:creationId xmlns:a16="http://schemas.microsoft.com/office/drawing/2014/main" id="{EB2273A5-95A5-7543-8B5B-F5E0F00633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59" y="205944"/>
            <a:ext cx="862560" cy="381000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DB652575-5A43-C940-9F91-32D6D012D8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3" y="210098"/>
            <a:ext cx="471678" cy="71165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8C66B79-F50D-BD4D-82FE-E1D0C944A1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92" y="6290349"/>
            <a:ext cx="1606953" cy="567651"/>
          </a:xfrm>
          <a:prstGeom prst="rect">
            <a:avLst/>
          </a:prstGeom>
        </p:spPr>
      </p:pic>
      <p:sp>
        <p:nvSpPr>
          <p:cNvPr id="10" name="Triángulo 9">
            <a:extLst>
              <a:ext uri="{FF2B5EF4-FFF2-40B4-BE49-F238E27FC236}">
                <a16:creationId xmlns:a16="http://schemas.microsoft.com/office/drawing/2014/main" id="{09F8AB55-906D-BB4C-A25D-7BCCE8EBA68F}"/>
              </a:ext>
            </a:extLst>
          </p:cNvPr>
          <p:cNvSpPr/>
          <p:nvPr userDrawn="1"/>
        </p:nvSpPr>
        <p:spPr>
          <a:xfrm rot="16200000">
            <a:off x="2179683" y="3280449"/>
            <a:ext cx="381000" cy="1552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7128716-121E-4C4F-8802-D4EB588F634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13635" y="235868"/>
            <a:ext cx="656548" cy="660116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E18DE35-838B-CE4B-8176-08DB03CC6B8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8744" y="638139"/>
            <a:ext cx="996808" cy="385861"/>
          </a:xfrm>
          <a:prstGeom prst="rect">
            <a:avLst/>
          </a:prstGeom>
        </p:spPr>
      </p:pic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45BAABD-FFE2-7849-B3AE-F0648F75EFB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72287" y="6447609"/>
            <a:ext cx="743829" cy="3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2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577C81BA-4908-884D-BCE1-1D009B16C2D7}"/>
              </a:ext>
            </a:extLst>
          </p:cNvPr>
          <p:cNvSpPr/>
          <p:nvPr userDrawn="1"/>
        </p:nvSpPr>
        <p:spPr>
          <a:xfrm>
            <a:off x="2286000" y="6423660"/>
            <a:ext cx="9906000" cy="434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Helvetica" pitchFamily="2" charset="0"/>
            </a:endParaRPr>
          </a:p>
        </p:txBody>
      </p: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49F8248D-EAEC-B143-B4E7-500D4F78513C}"/>
              </a:ext>
            </a:extLst>
          </p:cNvPr>
          <p:cNvCxnSpPr>
            <a:cxnSpLocks/>
          </p:cNvCxnSpPr>
          <p:nvPr userDrawn="1"/>
        </p:nvCxnSpPr>
        <p:spPr>
          <a:xfrm>
            <a:off x="2286000" y="6383973"/>
            <a:ext cx="9906000" cy="0"/>
          </a:xfrm>
          <a:prstGeom prst="line">
            <a:avLst/>
          </a:prstGeom>
          <a:ln w="76200" cap="flat" cmpd="sng" algn="ctr">
            <a:solidFill>
              <a:srgbClr val="F5731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43537B3-D791-FE4D-AEA6-59763729D5BA}"/>
              </a:ext>
            </a:extLst>
          </p:cNvPr>
          <p:cNvSpPr/>
          <p:nvPr userDrawn="1"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rgbClr val="F4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87ED26-D114-F44B-93C6-A318D531A9F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3111479"/>
              </p:ext>
            </p:extLst>
          </p:nvPr>
        </p:nvGraphicFramePr>
        <p:xfrm>
          <a:off x="0" y="2515110"/>
          <a:ext cx="2447788" cy="222422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447788">
                  <a:extLst>
                    <a:ext uri="{9D8B030D-6E8A-4147-A177-3AD203B41FA5}">
                      <a16:colId xmlns:a16="http://schemas.microsoft.com/office/drawing/2014/main" val="1035837077"/>
                    </a:ext>
                  </a:extLst>
                </a:gridCol>
              </a:tblGrid>
              <a:tr h="556056">
                <a:tc>
                  <a:txBody>
                    <a:bodyPr/>
                    <a:lstStyle/>
                    <a:p>
                      <a:r>
                        <a:rPr lang="en-GB" sz="1400" b="0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itchFamily="2" charset="0"/>
                          <a:ea typeface="+mn-ea"/>
                          <a:cs typeface="Arial" panose="020B0604020202020204" pitchFamily="34" charset="0"/>
                        </a:rPr>
                        <a:t>Introduction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73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65324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Methods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92061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635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Helvetica" pitchFamily="2" charset="0"/>
                          <a:ea typeface="+mn-ea"/>
                          <a:cs typeface="Arial" panose="020B0604020202020204" pitchFamily="34" charset="0"/>
                        </a:rPr>
                        <a:t>Results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10825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itchFamily="2" charset="0"/>
                          <a:ea typeface="+mn-ea"/>
                          <a:cs typeface="Arial" panose="020B0604020202020204" pitchFamily="34" charset="0"/>
                        </a:rPr>
                        <a:t>Conclusions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8733139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73A772-3C9F-B544-9C38-B9DBB4BC5A7C}"/>
              </a:ext>
            </a:extLst>
          </p:cNvPr>
          <p:cNvCxnSpPr>
            <a:cxnSpLocks/>
          </p:cNvCxnSpPr>
          <p:nvPr userDrawn="1"/>
        </p:nvCxnSpPr>
        <p:spPr>
          <a:xfrm>
            <a:off x="2438400" y="762000"/>
            <a:ext cx="8991600" cy="0"/>
          </a:xfrm>
          <a:prstGeom prst="line">
            <a:avLst/>
          </a:prstGeom>
          <a:ln w="50800" cap="flat">
            <a:solidFill>
              <a:srgbClr val="F5731F"/>
            </a:solidFill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9B0BF14-62ED-8444-A24A-18AA3C913913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1775624" y="6496517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Pentágono 24">
            <a:extLst>
              <a:ext uri="{FF2B5EF4-FFF2-40B4-BE49-F238E27FC236}">
                <a16:creationId xmlns:a16="http://schemas.microsoft.com/office/drawing/2014/main" id="{C6E608EA-1B3E-394F-9EDC-610C5C803724}"/>
              </a:ext>
            </a:extLst>
          </p:cNvPr>
          <p:cNvSpPr/>
          <p:nvPr userDrawn="1"/>
        </p:nvSpPr>
        <p:spPr>
          <a:xfrm rot="10800000">
            <a:off x="11430000" y="6496516"/>
            <a:ext cx="762000" cy="291381"/>
          </a:xfrm>
          <a:prstGeom prst="homePlat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375A408-4101-CF4B-A8DF-654C4B019F3B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s-ES_tradnl" sz="1400" b="0" i="0" smtClean="0">
                <a:solidFill>
                  <a:schemeClr val="bg1"/>
                </a:solidFill>
                <a:latin typeface="Helvetica Light" panose="020B0403020202020204" pitchFamily="34" charset="0"/>
              </a:rPr>
              <a:pPr algn="ctr"/>
              <a:t>‹Nº›</a:t>
            </a:fld>
            <a:endParaRPr lang="es-ES_tradnl" sz="1400" b="0" i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38" name="Triángulo 37">
            <a:extLst>
              <a:ext uri="{FF2B5EF4-FFF2-40B4-BE49-F238E27FC236}">
                <a16:creationId xmlns:a16="http://schemas.microsoft.com/office/drawing/2014/main" id="{3644F0E1-6B3B-AF4A-9EA7-CEF4D92232E9}"/>
              </a:ext>
            </a:extLst>
          </p:cNvPr>
          <p:cNvSpPr/>
          <p:nvPr userDrawn="1"/>
        </p:nvSpPr>
        <p:spPr>
          <a:xfrm rot="5400000">
            <a:off x="2312443" y="683909"/>
            <a:ext cx="381000" cy="155210"/>
          </a:xfrm>
          <a:prstGeom prst="triangl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5731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964E2D-F9AE-AA40-BA02-E7E8D2FB7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6349" y="6496516"/>
            <a:ext cx="8796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_tradnl" sz="1000" b="0" i="0">
                <a:solidFill>
                  <a:schemeClr val="bg1"/>
                </a:solidFill>
                <a:latin typeface="Helvetica Light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Sound diffusing metasurfaces based on elastic plates and membranes. Requena-Plens et al., 2021</a:t>
            </a:r>
            <a:endParaRPr lang="es-ES">
              <a:latin typeface="Helvetica Light" panose="020B0403020202020204" pitchFamily="34" charset="0"/>
            </a:endParaRPr>
          </a:p>
        </p:txBody>
      </p:sp>
      <p:pic>
        <p:nvPicPr>
          <p:cNvPr id="5" name="Imagen 4" descr="Imagen que contiene dibujo, plato&#10;&#10;Descripción generada automáticamente">
            <a:extLst>
              <a:ext uri="{FF2B5EF4-FFF2-40B4-BE49-F238E27FC236}">
                <a16:creationId xmlns:a16="http://schemas.microsoft.com/office/drawing/2014/main" id="{EB2273A5-95A5-7543-8B5B-F5E0F00633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59" y="205944"/>
            <a:ext cx="862560" cy="381000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DB652575-5A43-C940-9F91-32D6D012D8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3" y="210098"/>
            <a:ext cx="471678" cy="71165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8C66B79-F50D-BD4D-82FE-E1D0C944A1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92" y="6290349"/>
            <a:ext cx="1606953" cy="567651"/>
          </a:xfrm>
          <a:prstGeom prst="rect">
            <a:avLst/>
          </a:prstGeom>
        </p:spPr>
      </p:pic>
      <p:sp>
        <p:nvSpPr>
          <p:cNvPr id="10" name="Triángulo 9">
            <a:extLst>
              <a:ext uri="{FF2B5EF4-FFF2-40B4-BE49-F238E27FC236}">
                <a16:creationId xmlns:a16="http://schemas.microsoft.com/office/drawing/2014/main" id="{09F8AB55-906D-BB4C-A25D-7BCCE8EBA68F}"/>
              </a:ext>
            </a:extLst>
          </p:cNvPr>
          <p:cNvSpPr/>
          <p:nvPr userDrawn="1"/>
        </p:nvSpPr>
        <p:spPr>
          <a:xfrm rot="16200000">
            <a:off x="2179683" y="3834157"/>
            <a:ext cx="381000" cy="1552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7128716-121E-4C4F-8802-D4EB588F634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13635" y="235868"/>
            <a:ext cx="656548" cy="660116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E18DE35-838B-CE4B-8176-08DB03CC6B8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8744" y="638139"/>
            <a:ext cx="996808" cy="385861"/>
          </a:xfrm>
          <a:prstGeom prst="rect">
            <a:avLst/>
          </a:prstGeom>
        </p:spPr>
      </p:pic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45BAABD-FFE2-7849-B3AE-F0648F75EFB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72287" y="6447609"/>
            <a:ext cx="743829" cy="3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9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577C81BA-4908-884D-BCE1-1D009B16C2D7}"/>
              </a:ext>
            </a:extLst>
          </p:cNvPr>
          <p:cNvSpPr/>
          <p:nvPr userDrawn="1"/>
        </p:nvSpPr>
        <p:spPr>
          <a:xfrm>
            <a:off x="2286000" y="6423660"/>
            <a:ext cx="9906000" cy="434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Helvetica" pitchFamily="2" charset="0"/>
            </a:endParaRPr>
          </a:p>
        </p:txBody>
      </p: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49F8248D-EAEC-B143-B4E7-500D4F78513C}"/>
              </a:ext>
            </a:extLst>
          </p:cNvPr>
          <p:cNvCxnSpPr>
            <a:cxnSpLocks/>
          </p:cNvCxnSpPr>
          <p:nvPr userDrawn="1"/>
        </p:nvCxnSpPr>
        <p:spPr>
          <a:xfrm>
            <a:off x="2286000" y="6383973"/>
            <a:ext cx="9906000" cy="0"/>
          </a:xfrm>
          <a:prstGeom prst="line">
            <a:avLst/>
          </a:prstGeom>
          <a:ln w="76200" cap="flat" cmpd="sng" algn="ctr">
            <a:solidFill>
              <a:srgbClr val="F5731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43537B3-D791-FE4D-AEA6-59763729D5BA}"/>
              </a:ext>
            </a:extLst>
          </p:cNvPr>
          <p:cNvSpPr/>
          <p:nvPr userDrawn="1"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rgbClr val="F4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87ED26-D114-F44B-93C6-A318D531A9F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95697740"/>
              </p:ext>
            </p:extLst>
          </p:nvPr>
        </p:nvGraphicFramePr>
        <p:xfrm>
          <a:off x="0" y="2515110"/>
          <a:ext cx="2447788" cy="222422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447788">
                  <a:extLst>
                    <a:ext uri="{9D8B030D-6E8A-4147-A177-3AD203B41FA5}">
                      <a16:colId xmlns:a16="http://schemas.microsoft.com/office/drawing/2014/main" val="1035837077"/>
                    </a:ext>
                  </a:extLst>
                </a:gridCol>
              </a:tblGrid>
              <a:tr h="556056">
                <a:tc>
                  <a:txBody>
                    <a:bodyPr/>
                    <a:lstStyle/>
                    <a:p>
                      <a:r>
                        <a:rPr lang="en-GB" sz="1400" b="0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itchFamily="2" charset="0"/>
                          <a:ea typeface="+mn-ea"/>
                          <a:cs typeface="Arial" panose="020B0604020202020204" pitchFamily="34" charset="0"/>
                        </a:rPr>
                        <a:t>Introduction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73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65324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Methods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92061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itchFamily="2" charset="0"/>
                          <a:ea typeface="+mn-ea"/>
                          <a:cs typeface="Arial" panose="020B0604020202020204" pitchFamily="34" charset="0"/>
                        </a:rPr>
                        <a:t>Results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710825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63500" sx="102000" sy="102000" algn="c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Helvetica" pitchFamily="2" charset="0"/>
                          <a:ea typeface="+mn-ea"/>
                          <a:cs typeface="Arial" panose="020B0604020202020204" pitchFamily="34" charset="0"/>
                        </a:rPr>
                        <a:t>Conclusions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33139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73A772-3C9F-B544-9C38-B9DBB4BC5A7C}"/>
              </a:ext>
            </a:extLst>
          </p:cNvPr>
          <p:cNvCxnSpPr>
            <a:cxnSpLocks/>
          </p:cNvCxnSpPr>
          <p:nvPr userDrawn="1"/>
        </p:nvCxnSpPr>
        <p:spPr>
          <a:xfrm>
            <a:off x="2438400" y="762000"/>
            <a:ext cx="8991600" cy="0"/>
          </a:xfrm>
          <a:prstGeom prst="line">
            <a:avLst/>
          </a:prstGeom>
          <a:ln w="50800" cap="flat">
            <a:solidFill>
              <a:srgbClr val="F5731F"/>
            </a:solidFill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9B0BF14-62ED-8444-A24A-18AA3C913913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1775624" y="6496517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Pentágono 24">
            <a:extLst>
              <a:ext uri="{FF2B5EF4-FFF2-40B4-BE49-F238E27FC236}">
                <a16:creationId xmlns:a16="http://schemas.microsoft.com/office/drawing/2014/main" id="{C6E608EA-1B3E-394F-9EDC-610C5C803724}"/>
              </a:ext>
            </a:extLst>
          </p:cNvPr>
          <p:cNvSpPr/>
          <p:nvPr userDrawn="1"/>
        </p:nvSpPr>
        <p:spPr>
          <a:xfrm rot="10800000">
            <a:off x="11430000" y="6496516"/>
            <a:ext cx="762000" cy="291381"/>
          </a:xfrm>
          <a:prstGeom prst="homePlat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375A408-4101-CF4B-A8DF-654C4B019F3B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s-ES_tradnl" sz="1400" b="0" i="0" smtClean="0">
                <a:solidFill>
                  <a:schemeClr val="bg1"/>
                </a:solidFill>
                <a:latin typeface="Helvetica Light" panose="020B0403020202020204" pitchFamily="34" charset="0"/>
              </a:rPr>
              <a:pPr algn="ctr"/>
              <a:t>‹Nº›</a:t>
            </a:fld>
            <a:endParaRPr lang="es-ES_tradnl" sz="1400" b="0" i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38" name="Triángulo 37">
            <a:extLst>
              <a:ext uri="{FF2B5EF4-FFF2-40B4-BE49-F238E27FC236}">
                <a16:creationId xmlns:a16="http://schemas.microsoft.com/office/drawing/2014/main" id="{3644F0E1-6B3B-AF4A-9EA7-CEF4D92232E9}"/>
              </a:ext>
            </a:extLst>
          </p:cNvPr>
          <p:cNvSpPr/>
          <p:nvPr userDrawn="1"/>
        </p:nvSpPr>
        <p:spPr>
          <a:xfrm rot="5400000">
            <a:off x="2312443" y="683909"/>
            <a:ext cx="381000" cy="155210"/>
          </a:xfrm>
          <a:prstGeom prst="triangl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5731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964E2D-F9AE-AA40-BA02-E7E8D2FB7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6349" y="6496516"/>
            <a:ext cx="8796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_tradnl" sz="1000" b="0" i="0">
                <a:solidFill>
                  <a:schemeClr val="bg1"/>
                </a:solidFill>
                <a:latin typeface="Helvetica Light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Sound diffusing metasurfaces based on elastic plates and membranes. Requena-Plens et al., 2021</a:t>
            </a:r>
            <a:endParaRPr lang="es-ES">
              <a:latin typeface="Helvetica Light" panose="020B0403020202020204" pitchFamily="34" charset="0"/>
            </a:endParaRPr>
          </a:p>
        </p:txBody>
      </p:sp>
      <p:pic>
        <p:nvPicPr>
          <p:cNvPr id="5" name="Imagen 4" descr="Imagen que contiene dibujo, plato&#10;&#10;Descripción generada automáticamente">
            <a:extLst>
              <a:ext uri="{FF2B5EF4-FFF2-40B4-BE49-F238E27FC236}">
                <a16:creationId xmlns:a16="http://schemas.microsoft.com/office/drawing/2014/main" id="{EB2273A5-95A5-7543-8B5B-F5E0F00633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59" y="205944"/>
            <a:ext cx="862560" cy="381000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DB652575-5A43-C940-9F91-32D6D012D8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3" y="210098"/>
            <a:ext cx="471678" cy="71165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8C66B79-F50D-BD4D-82FE-E1D0C944A1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92" y="6290349"/>
            <a:ext cx="1606953" cy="567651"/>
          </a:xfrm>
          <a:prstGeom prst="rect">
            <a:avLst/>
          </a:prstGeom>
        </p:spPr>
      </p:pic>
      <p:sp>
        <p:nvSpPr>
          <p:cNvPr id="10" name="Triángulo 9">
            <a:extLst>
              <a:ext uri="{FF2B5EF4-FFF2-40B4-BE49-F238E27FC236}">
                <a16:creationId xmlns:a16="http://schemas.microsoft.com/office/drawing/2014/main" id="{09F8AB55-906D-BB4C-A25D-7BCCE8EBA68F}"/>
              </a:ext>
            </a:extLst>
          </p:cNvPr>
          <p:cNvSpPr/>
          <p:nvPr userDrawn="1"/>
        </p:nvSpPr>
        <p:spPr>
          <a:xfrm rot="16200000">
            <a:off x="2179683" y="4387609"/>
            <a:ext cx="381000" cy="1552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7128716-121E-4C4F-8802-D4EB588F634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13635" y="235868"/>
            <a:ext cx="656548" cy="660116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E18DE35-838B-CE4B-8176-08DB03CC6B8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8744" y="638139"/>
            <a:ext cx="996808" cy="385861"/>
          </a:xfrm>
          <a:prstGeom prst="rect">
            <a:avLst/>
          </a:prstGeom>
        </p:spPr>
      </p:pic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45BAABD-FFE2-7849-B3AE-F0648F75EFB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72287" y="6447609"/>
            <a:ext cx="743829" cy="3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2233FBA-3288-CF43-868B-A7E6704A3E7A}"/>
              </a:ext>
            </a:extLst>
          </p:cNvPr>
          <p:cNvCxnSpPr>
            <a:cxnSpLocks/>
            <a:stCxn id="3" idx="1"/>
          </p:cNvCxnSpPr>
          <p:nvPr userDrawn="1"/>
        </p:nvCxnSpPr>
        <p:spPr>
          <a:xfrm flipH="1">
            <a:off x="305219" y="3429000"/>
            <a:ext cx="21277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0814D3C7-508F-F84D-AC87-11AA069B78E4}"/>
              </a:ext>
            </a:extLst>
          </p:cNvPr>
          <p:cNvSpPr/>
          <p:nvPr userDrawn="1"/>
        </p:nvSpPr>
        <p:spPr>
          <a:xfrm>
            <a:off x="2432957" y="0"/>
            <a:ext cx="9759043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B1B1970-0692-3F4B-A9FC-C664D18FA464}"/>
              </a:ext>
            </a:extLst>
          </p:cNvPr>
          <p:cNvCxnSpPr>
            <a:stCxn id="3" idx="1"/>
          </p:cNvCxnSpPr>
          <p:nvPr userDrawn="1"/>
        </p:nvCxnSpPr>
        <p:spPr>
          <a:xfrm flipV="1">
            <a:off x="2432957" y="3412671"/>
            <a:ext cx="7494814" cy="16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354669ED-B4BC-7241-8803-2206A77A03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34" y="318573"/>
            <a:ext cx="1224000" cy="540652"/>
          </a:xfrm>
          <a:prstGeom prst="rect">
            <a:avLst/>
          </a:prstGeom>
        </p:spPr>
      </p:pic>
      <p:pic>
        <p:nvPicPr>
          <p:cNvPr id="11" name="Imagen 10" descr="Imagen que contiene Forma&#10;&#10;Descripción generada automáticamente">
            <a:extLst>
              <a:ext uri="{FF2B5EF4-FFF2-40B4-BE49-F238E27FC236}">
                <a16:creationId xmlns:a16="http://schemas.microsoft.com/office/drawing/2014/main" id="{7DA2B58C-14ED-E84D-9E4D-26BA3CF56C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00" y="63385"/>
            <a:ext cx="696612" cy="10510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506B82C-A080-7F41-A63D-26D38D5D03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96" y="3412671"/>
            <a:ext cx="2442392" cy="86276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B5696A0-2369-C64D-9301-C272B53BA5C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252" y="1229983"/>
            <a:ext cx="839107" cy="84366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14FAEE6-E202-B145-ADC8-60FB30F0260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6490" y="1423216"/>
            <a:ext cx="1181100" cy="457200"/>
          </a:xfrm>
          <a:prstGeom prst="rect">
            <a:avLst/>
          </a:prstGeom>
        </p:spPr>
      </p:pic>
      <p:pic>
        <p:nvPicPr>
          <p:cNvPr id="16" name="Imagen 15" descr="Forma&#10;&#10;Descripción generada automáticamente con confianza media">
            <a:extLst>
              <a:ext uri="{FF2B5EF4-FFF2-40B4-BE49-F238E27FC236}">
                <a16:creationId xmlns:a16="http://schemas.microsoft.com/office/drawing/2014/main" id="{023E1B91-4F5B-1244-9FB7-06C891760D4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15807" y="5009183"/>
            <a:ext cx="1237785" cy="237161"/>
          </a:xfrm>
          <a:prstGeom prst="rect">
            <a:avLst/>
          </a:prstGeom>
        </p:spPr>
      </p:pic>
      <p:pic>
        <p:nvPicPr>
          <p:cNvPr id="17" name="Imagen 16" descr="Forma&#10;&#10;Descripción generada automáticamente con confianza media">
            <a:extLst>
              <a:ext uri="{FF2B5EF4-FFF2-40B4-BE49-F238E27FC236}">
                <a16:creationId xmlns:a16="http://schemas.microsoft.com/office/drawing/2014/main" id="{B98F872E-EFE8-B740-AA9D-8405FCD554A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7614" y="4442791"/>
            <a:ext cx="1025913" cy="424516"/>
          </a:xfrm>
          <a:prstGeom prst="rect">
            <a:avLst/>
          </a:prstGeom>
        </p:spPr>
      </p:pic>
      <p:pic>
        <p:nvPicPr>
          <p:cNvPr id="18" name="Imagen 17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1A5A4739-E48B-4A40-971E-579B7625DF9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2016" y="5374724"/>
            <a:ext cx="1077446" cy="628511"/>
          </a:xfrm>
          <a:prstGeom prst="rect">
            <a:avLst/>
          </a:prstGeom>
        </p:spPr>
      </p:pic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7046EF5A-E892-6A4E-A660-50937129063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5669" y="6003235"/>
            <a:ext cx="1610139" cy="60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5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000" kern="1200" smtClean="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6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40.png"/><Relationship Id="rId5" Type="http://schemas.openxmlformats.org/officeDocument/2006/relationships/image" Target="../media/image26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A269172-DF2D-8C44-BC22-33662368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425649"/>
            <a:ext cx="8461513" cy="1003351"/>
          </a:xfrm>
        </p:spPr>
        <p:txBody>
          <a:bodyPr/>
          <a:lstStyle/>
          <a:p>
            <a:r>
              <a:rPr lang="en-GB" dirty="0"/>
              <a:t>SOUND DIFFUSING METASURFACES BASED ON ELASTIC PLATES AND MEMBRANES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1C04F751-77CF-BE41-B2EE-D0C3A9F6B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545458"/>
            <a:ext cx="7426712" cy="668733"/>
          </a:xfrm>
        </p:spPr>
        <p:txBody>
          <a:bodyPr/>
          <a:lstStyle/>
          <a:p>
            <a:pPr marL="0" indent="0">
              <a:buNone/>
            </a:pPr>
            <a:r>
              <a:rPr lang="es-ES_tradnl" altLang="es-ES" sz="2000" dirty="0"/>
              <a:t>DIFUSIÓN DEL SONIDO CON METASUPERFICIES BASADAS EN PLACAS ELÁSTICAS Y MEMBRANAS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01E92C8E-9E14-C640-BCD0-DF6A2DE4640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200400" y="4442791"/>
            <a:ext cx="8991600" cy="2415209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_tradnl" altLang="es-ES" dirty="0" err="1">
                <a:latin typeface="Helvetica Light" panose="020B0403020202020204" pitchFamily="34" charset="0"/>
              </a:rPr>
              <a:t>October</a:t>
            </a:r>
            <a:r>
              <a:rPr lang="es-ES_tradnl" altLang="es-ES" dirty="0">
                <a:latin typeface="Helvetica Light" panose="020B0403020202020204" pitchFamily="34" charset="0"/>
              </a:rPr>
              <a:t>, 2021. </a:t>
            </a:r>
          </a:p>
          <a:p>
            <a:r>
              <a:rPr lang="fr-FR" dirty="0">
                <a:latin typeface="Helvetica Light" panose="020B0403020202020204" pitchFamily="34" charset="0"/>
              </a:rPr>
              <a:t>José M. Requena-Plens</a:t>
            </a:r>
            <a:r>
              <a:rPr lang="fr-FR" baseline="30000" dirty="0">
                <a:latin typeface="Helvetica Light" panose="020B0403020202020204" pitchFamily="34" charset="0"/>
              </a:rPr>
              <a:t>1</a:t>
            </a:r>
            <a:r>
              <a:rPr lang="fr-FR" dirty="0">
                <a:latin typeface="Helvetica Light" panose="020B0403020202020204" pitchFamily="34" charset="0"/>
              </a:rPr>
              <a:t>, Jean-Philippe Groby</a:t>
            </a:r>
            <a:r>
              <a:rPr lang="fr-FR" baseline="30000" dirty="0">
                <a:latin typeface="Helvetica Light" panose="020B0403020202020204" pitchFamily="34" charset="0"/>
              </a:rPr>
              <a:t>2</a:t>
            </a:r>
            <a:r>
              <a:rPr lang="fr-FR" dirty="0">
                <a:latin typeface="Helvetica Light" panose="020B0403020202020204" pitchFamily="34" charset="0"/>
              </a:rPr>
              <a:t>, </a:t>
            </a:r>
            <a:r>
              <a:rPr lang="fr-FR" dirty="0" err="1">
                <a:latin typeface="Helvetica Light" panose="020B0403020202020204" pitchFamily="34" charset="0"/>
              </a:rPr>
              <a:t>Vicent</a:t>
            </a:r>
            <a:r>
              <a:rPr lang="fr-FR" dirty="0">
                <a:latin typeface="Helvetica Light" panose="020B0403020202020204" pitchFamily="34" charset="0"/>
              </a:rPr>
              <a:t> Romero-García</a:t>
            </a:r>
            <a:r>
              <a:rPr lang="fr-FR" baseline="30000" dirty="0">
                <a:latin typeface="Helvetica Light" panose="020B0403020202020204" pitchFamily="34" charset="0"/>
              </a:rPr>
              <a:t>2</a:t>
            </a:r>
            <a:r>
              <a:rPr lang="fr-FR" dirty="0">
                <a:latin typeface="Helvetica Light" panose="020B0403020202020204" pitchFamily="34" charset="0"/>
              </a:rPr>
              <a:t>, Noé Jiménez</a:t>
            </a:r>
            <a:r>
              <a:rPr lang="fr-FR" baseline="30000" dirty="0">
                <a:latin typeface="Helvetica Light" panose="020B0403020202020204" pitchFamily="34" charset="0"/>
              </a:rPr>
              <a:t>1</a:t>
            </a:r>
            <a:r>
              <a:rPr lang="es-ES" dirty="0">
                <a:latin typeface="Helvetica Light" panose="020B0403020202020204" pitchFamily="34" charset="0"/>
              </a:rPr>
              <a:t> </a:t>
            </a:r>
          </a:p>
          <a:p>
            <a:endParaRPr lang="es-ES" sz="1000" dirty="0">
              <a:latin typeface="Helvetica Light" panose="020B0403020202020204" pitchFamily="34" charset="0"/>
            </a:endParaRPr>
          </a:p>
          <a:p>
            <a:r>
              <a:rPr lang="fr-FR" sz="1600" baseline="30000" dirty="0"/>
              <a:t>1</a:t>
            </a:r>
            <a:r>
              <a:rPr lang="fr-FR" sz="1600" dirty="0"/>
              <a:t> </a:t>
            </a:r>
            <a:r>
              <a:rPr lang="fr-FR" sz="1600" dirty="0" err="1"/>
              <a:t>Instituto</a:t>
            </a:r>
            <a:r>
              <a:rPr lang="fr-FR" sz="1600" dirty="0"/>
              <a:t> de </a:t>
            </a:r>
            <a:r>
              <a:rPr lang="fr-FR" sz="1600" dirty="0" err="1"/>
              <a:t>Instrumentación</a:t>
            </a:r>
            <a:r>
              <a:rPr lang="fr-FR" sz="1600" dirty="0"/>
              <a:t> para </a:t>
            </a:r>
            <a:r>
              <a:rPr lang="fr-FR" sz="1600" dirty="0" err="1"/>
              <a:t>Imagen</a:t>
            </a:r>
            <a:r>
              <a:rPr lang="fr-FR" sz="1600" dirty="0"/>
              <a:t> </a:t>
            </a:r>
            <a:r>
              <a:rPr lang="fr-FR" sz="1600" dirty="0" err="1"/>
              <a:t>Molecular</a:t>
            </a:r>
            <a:r>
              <a:rPr lang="fr-FR" sz="1600" dirty="0"/>
              <a:t>, </a:t>
            </a:r>
            <a:r>
              <a:rPr lang="fr-FR" sz="1600" dirty="0" err="1"/>
              <a:t>Universitat</a:t>
            </a:r>
            <a:r>
              <a:rPr lang="fr-FR" sz="1600" dirty="0"/>
              <a:t> </a:t>
            </a:r>
            <a:r>
              <a:rPr lang="fr-FR" sz="1600" dirty="0" err="1"/>
              <a:t>Politècnica</a:t>
            </a:r>
            <a:r>
              <a:rPr lang="fr-FR" sz="1600" dirty="0"/>
              <a:t> de </a:t>
            </a:r>
            <a:r>
              <a:rPr lang="fr-FR" sz="1600" dirty="0" err="1"/>
              <a:t>València</a:t>
            </a:r>
            <a:r>
              <a:rPr lang="fr-FR" sz="1600" dirty="0"/>
              <a:t> - CSIC, </a:t>
            </a:r>
            <a:r>
              <a:rPr lang="fr-FR" sz="1600" dirty="0" err="1"/>
              <a:t>València</a:t>
            </a:r>
            <a:r>
              <a:rPr lang="fr-FR" sz="1600" dirty="0"/>
              <a:t>, Spain</a:t>
            </a:r>
            <a:br>
              <a:rPr lang="fr-FR" sz="1600" dirty="0"/>
            </a:br>
            <a:r>
              <a:rPr lang="fr-FR" sz="1600" baseline="30000" dirty="0"/>
              <a:t>2 </a:t>
            </a:r>
            <a:r>
              <a:rPr lang="fr-FR" sz="1600" dirty="0"/>
              <a:t>Laboratoire d’Acoustique de l’Université du Mans (LAUM), UMR 6613,  Institut d'Acoustique - </a:t>
            </a:r>
            <a:r>
              <a:rPr lang="fr-FR" sz="1600" dirty="0" err="1"/>
              <a:t>Graduate</a:t>
            </a:r>
            <a:r>
              <a:rPr lang="fr-FR" sz="1600" dirty="0"/>
              <a:t> </a:t>
            </a:r>
            <a:r>
              <a:rPr lang="fr-FR" sz="1600" dirty="0" err="1"/>
              <a:t>School</a:t>
            </a:r>
            <a:r>
              <a:rPr lang="fr-FR" sz="1600" dirty="0"/>
              <a:t> (IA-GS), CNRS, Le Mans Université, Le Mans, France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91733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E2BFDD4-9F52-184A-B6E9-5DDD9AC7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4BE4E43-EDD6-9C4A-8751-D4B8C930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/>
              <a:t>Tuning the reflection coefficient</a:t>
            </a:r>
          </a:p>
          <a:p>
            <a:r>
              <a:rPr lang="en-GB" dirty="0"/>
              <a:t>Design of a plate </a:t>
            </a:r>
            <a:r>
              <a:rPr lang="en-GB" dirty="0" err="1"/>
              <a:t>metadiffuser</a:t>
            </a:r>
            <a:r>
              <a:rPr lang="en-GB" dirty="0"/>
              <a:t> (Plate-MD) and a QRD diffuser for a working frequency of </a:t>
            </a:r>
            <a:r>
              <a:rPr lang="en-GB" b="1" dirty="0"/>
              <a:t>1200 Hz.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47A4C0B-40B5-344C-82B0-4C9B41663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Sound diffusing metasurfaces based on elastic plates and membranes. Requena-Plens et al., 2021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B33BEF6-9ED3-C046-8E25-E84C9B9040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79" r="7879"/>
          <a:stretch/>
        </p:blipFill>
        <p:spPr bwMode="auto">
          <a:xfrm>
            <a:off x="4078014" y="2068765"/>
            <a:ext cx="5725115" cy="20399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75DD373-AD35-A640-B22C-CFB0C8481DC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5931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E2BFDD4-9F52-184A-B6E9-5DDD9AC7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4BE4E43-EDD6-9C4A-8751-D4B8C930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/>
              <a:t>Tuning the reflection coefficient</a:t>
            </a:r>
          </a:p>
          <a:p>
            <a:r>
              <a:rPr lang="en-GB" dirty="0"/>
              <a:t>Design of a plate </a:t>
            </a:r>
            <a:r>
              <a:rPr lang="en-GB" dirty="0" err="1"/>
              <a:t>metadiffuser</a:t>
            </a:r>
            <a:r>
              <a:rPr lang="en-GB" dirty="0"/>
              <a:t> (Plate-MD) and a QRD diffuser for a working frequency of </a:t>
            </a:r>
            <a:r>
              <a:rPr lang="en-GB" b="1" dirty="0"/>
              <a:t>1200 Hz.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The plate </a:t>
            </a:r>
            <a:r>
              <a:rPr lang="en-GB" dirty="0" err="1">
                <a:solidFill>
                  <a:prstClr val="black"/>
                </a:solidFill>
              </a:rPr>
              <a:t>metadiffuser</a:t>
            </a:r>
            <a:r>
              <a:rPr lang="en-GB" dirty="0">
                <a:solidFill>
                  <a:prstClr val="black"/>
                </a:solidFill>
              </a:rPr>
              <a:t> has the same phase of reflection coefficient but the thickness is about </a:t>
            </a:r>
            <a:r>
              <a:rPr lang="en-GB" b="1" dirty="0">
                <a:solidFill>
                  <a:prstClr val="black"/>
                </a:solidFill>
              </a:rPr>
              <a:t>10 times thinner</a:t>
            </a:r>
            <a:r>
              <a:rPr lang="en-GB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47A4C0B-40B5-344C-82B0-4C9B41663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Sound diffusing metasurfaces based on elastic plates and membranes. Requena-Plens et al., 2021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B33BEF6-9ED3-C046-8E25-E84C9B9040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79" r="7879"/>
          <a:stretch/>
        </p:blipFill>
        <p:spPr bwMode="auto">
          <a:xfrm>
            <a:off x="4078014" y="2068765"/>
            <a:ext cx="5725115" cy="20399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8CE44BA-27BA-0E44-B429-79E022EB424D}"/>
              </a:ext>
            </a:extLst>
          </p:cNvPr>
          <p:cNvGrpSpPr/>
          <p:nvPr/>
        </p:nvGrpSpPr>
        <p:grpSpPr>
          <a:xfrm>
            <a:off x="4078014" y="3965922"/>
            <a:ext cx="5725115" cy="2325404"/>
            <a:chOff x="4078014" y="3965922"/>
            <a:chExt cx="5725115" cy="2325404"/>
          </a:xfrm>
        </p:grpSpPr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AE187545-823B-F14C-919E-941C6172C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879" r="7879"/>
            <a:stretch/>
          </p:blipFill>
          <p:spPr bwMode="auto">
            <a:xfrm>
              <a:off x="4078014" y="4251420"/>
              <a:ext cx="5725115" cy="2039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BED2C84C-B36E-7443-956C-C8003AF51DDF}"/>
                </a:ext>
              </a:extLst>
            </p:cNvPr>
            <p:cNvSpPr/>
            <p:nvPr/>
          </p:nvSpPr>
          <p:spPr>
            <a:xfrm>
              <a:off x="5875283" y="3965923"/>
              <a:ext cx="851338" cy="23017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03277159-11F8-C043-B5AD-8C2C404D0B5C}"/>
                </a:ext>
              </a:extLst>
            </p:cNvPr>
            <p:cNvSpPr/>
            <p:nvPr/>
          </p:nvSpPr>
          <p:spPr>
            <a:xfrm>
              <a:off x="8872962" y="3965922"/>
              <a:ext cx="851338" cy="23017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F438E3D8-CA49-E744-BA01-66D5DB5105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796913" y="4357815"/>
            <a:ext cx="1234513" cy="1630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8892A08-7AC3-A444-B560-61A611E6C2F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752594" y="4357815"/>
            <a:ext cx="1327684" cy="16304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09766E-EB94-DE4B-887B-934A9DA8386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647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E2BFDD4-9F52-184A-B6E9-5DDD9AC7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4BE4E43-EDD6-9C4A-8751-D4B8C930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/>
              <a:t>Tuning the reflection coefficient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Design of a plate </a:t>
            </a:r>
            <a:r>
              <a:rPr lang="en-GB" dirty="0" err="1">
                <a:solidFill>
                  <a:prstClr val="black"/>
                </a:solidFill>
              </a:rPr>
              <a:t>metadiffuser</a:t>
            </a:r>
            <a:r>
              <a:rPr lang="en-GB" dirty="0">
                <a:solidFill>
                  <a:prstClr val="black"/>
                </a:solidFill>
              </a:rPr>
              <a:t> (Plate-MD) and a QRD diffuser for a working frequency of </a:t>
            </a:r>
            <a:r>
              <a:rPr lang="en-GB" b="1" dirty="0">
                <a:solidFill>
                  <a:prstClr val="black"/>
                </a:solidFill>
              </a:rPr>
              <a:t>1200 Hz.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The plate </a:t>
            </a:r>
            <a:r>
              <a:rPr lang="en-GB" dirty="0" err="1">
                <a:solidFill>
                  <a:prstClr val="black"/>
                </a:solidFill>
              </a:rPr>
              <a:t>metadiffuser</a:t>
            </a:r>
            <a:r>
              <a:rPr lang="en-GB" dirty="0">
                <a:solidFill>
                  <a:prstClr val="black"/>
                </a:solidFill>
              </a:rPr>
              <a:t> has the same phase of reflection coefficient but the thickness is about </a:t>
            </a:r>
            <a:r>
              <a:rPr lang="en-GB" b="1" dirty="0">
                <a:solidFill>
                  <a:prstClr val="black"/>
                </a:solidFill>
              </a:rPr>
              <a:t>10 times thinner</a:t>
            </a:r>
            <a:r>
              <a:rPr lang="en-GB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>
                <a:solidFill>
                  <a:prstClr val="black"/>
                </a:solidFill>
              </a:rPr>
              <a:t>Resulting </a:t>
            </a:r>
            <a:r>
              <a:rPr lang="en-GB" b="1" dirty="0">
                <a:solidFill>
                  <a:prstClr val="black"/>
                </a:solidFill>
              </a:rPr>
              <a:t>far-field scattering </a:t>
            </a:r>
            <a:r>
              <a:rPr lang="en-GB" dirty="0">
                <a:solidFill>
                  <a:prstClr val="black"/>
                </a:solidFill>
              </a:rPr>
              <a:t>is the same in both diffusers.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47A4C0B-40B5-344C-82B0-4C9B41663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Sound diffusing metasurfaces based on elastic plates and membranes. Requena-Plens et al., 2021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740E4AA-C7DD-2943-8894-75284CC38E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80" t="15012" r="35014" b="21137"/>
          <a:stretch/>
        </p:blipFill>
        <p:spPr bwMode="auto">
          <a:xfrm>
            <a:off x="3983419" y="3099338"/>
            <a:ext cx="6421209" cy="26019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A3EB6E-1F7C-B34E-BA48-EED19B19480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3375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E2BFDD4-9F52-184A-B6E9-5DDD9AC7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4BE4E43-EDD6-9C4A-8751-D4B8C930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/>
              <a:t>Optimized panels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47A4C0B-40B5-344C-82B0-4C9B41663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Sound diffusing metasurfaces based on elastic plates and membranes. Requena-Plens et al., 2021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D8E39EC-848C-5E4A-A418-6797DF3B93AB}"/>
              </a:ext>
            </a:extLst>
          </p:cNvPr>
          <p:cNvGrpSpPr/>
          <p:nvPr/>
        </p:nvGrpSpPr>
        <p:grpSpPr>
          <a:xfrm>
            <a:off x="2546349" y="1523425"/>
            <a:ext cx="3193518" cy="4966970"/>
            <a:chOff x="2546349" y="1386795"/>
            <a:chExt cx="3193518" cy="4966970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2E3765E6-A679-FA42-833B-3A2CAC50C655}"/>
                </a:ext>
              </a:extLst>
            </p:cNvPr>
            <p:cNvGrpSpPr/>
            <p:nvPr/>
          </p:nvGrpSpPr>
          <p:grpSpPr>
            <a:xfrm>
              <a:off x="2546349" y="1444395"/>
              <a:ext cx="3193518" cy="4909370"/>
              <a:chOff x="2546349" y="1444395"/>
              <a:chExt cx="3193518" cy="4909370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25E7A6FB-3827-D847-86D0-80A71279D1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2732096" y="4913765"/>
                <a:ext cx="3007771" cy="1440000"/>
              </a:xfrm>
              <a:prstGeom prst="rect">
                <a:avLst/>
              </a:prstGeom>
            </p:spPr>
          </p:pic>
          <p:pic>
            <p:nvPicPr>
              <p:cNvPr id="15" name="Imagen 14" descr="Tabla&#10;&#10;Descripción generada automáticamente">
                <a:extLst>
                  <a:ext uri="{FF2B5EF4-FFF2-40B4-BE49-F238E27FC236}">
                    <a16:creationId xmlns:a16="http://schemas.microsoft.com/office/drawing/2014/main" id="{816FF0D2-5E7C-D84C-AD30-B534A4108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1304" y="3083890"/>
                <a:ext cx="1866330" cy="1851973"/>
              </a:xfrm>
              <a:prstGeom prst="rect">
                <a:avLst/>
              </a:prstGeom>
            </p:spPr>
          </p:pic>
          <p:pic>
            <p:nvPicPr>
              <p:cNvPr id="19" name="Imagen 18" descr="Gráfico, Histograma&#10;&#10;Descripción generada automáticamente">
                <a:extLst>
                  <a:ext uri="{FF2B5EF4-FFF2-40B4-BE49-F238E27FC236}">
                    <a16:creationId xmlns:a16="http://schemas.microsoft.com/office/drawing/2014/main" id="{F9172422-1BE9-904E-BF10-A31611C63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46349" y="1444395"/>
                <a:ext cx="3136240" cy="1568120"/>
              </a:xfrm>
              <a:prstGeom prst="rect">
                <a:avLst/>
              </a:prstGeom>
            </p:spPr>
          </p:pic>
        </p:grp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76E94408-ED52-374B-807E-B26EF2BE5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08417" y="1386795"/>
              <a:ext cx="1012103" cy="115763"/>
            </a:xfrm>
            <a:prstGeom prst="rect">
              <a:avLst/>
            </a:prstGeom>
          </p:spPr>
        </p:pic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666CD823-033C-A14E-BAE3-2C4B575CE03F}"/>
              </a:ext>
            </a:extLst>
          </p:cNvPr>
          <p:cNvGrpSpPr/>
          <p:nvPr/>
        </p:nvGrpSpPr>
        <p:grpSpPr>
          <a:xfrm>
            <a:off x="5733939" y="1523425"/>
            <a:ext cx="3193518" cy="4889866"/>
            <a:chOff x="5733939" y="1386795"/>
            <a:chExt cx="3193518" cy="4889866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1A302BB1-129B-3045-8691-3794CF02A77F}"/>
                </a:ext>
              </a:extLst>
            </p:cNvPr>
            <p:cNvGrpSpPr/>
            <p:nvPr/>
          </p:nvGrpSpPr>
          <p:grpSpPr>
            <a:xfrm>
              <a:off x="5733939" y="1444395"/>
              <a:ext cx="3193518" cy="4832266"/>
              <a:chOff x="2546349" y="1444395"/>
              <a:chExt cx="3193518" cy="4832266"/>
            </a:xfrm>
          </p:grpSpPr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1BB3B155-CDB6-724C-B3DE-02A0D5B23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2732096" y="4990869"/>
                <a:ext cx="3007771" cy="1285792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64444F28-2719-624A-8BDC-12732A4C5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3181868" y="3083890"/>
                <a:ext cx="1865201" cy="1851973"/>
              </a:xfrm>
              <a:prstGeom prst="rect">
                <a:avLst/>
              </a:prstGeom>
            </p:spPr>
          </p:pic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2120E4D8-5D14-A949-8402-3B6638E77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/>
            </p:blipFill>
            <p:spPr>
              <a:xfrm>
                <a:off x="2546349" y="1444395"/>
                <a:ext cx="3136240" cy="1568120"/>
              </a:xfrm>
              <a:prstGeom prst="rect">
                <a:avLst/>
              </a:prstGeom>
            </p:spPr>
          </p:pic>
        </p:grpSp>
        <p:pic>
          <p:nvPicPr>
            <p:cNvPr id="32" name="Imagen 31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70582B8D-0339-6145-A6D6-9137F5E3D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54541" y="1386795"/>
              <a:ext cx="938059" cy="115200"/>
            </a:xfrm>
            <a:prstGeom prst="rect">
              <a:avLst/>
            </a:prstGeom>
          </p:spPr>
        </p:pic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358A380F-6DCD-0244-B12C-C7F1DE94EAC7}"/>
              </a:ext>
            </a:extLst>
          </p:cNvPr>
          <p:cNvGrpSpPr/>
          <p:nvPr/>
        </p:nvGrpSpPr>
        <p:grpSpPr>
          <a:xfrm>
            <a:off x="8864251" y="1523425"/>
            <a:ext cx="3193518" cy="4837069"/>
            <a:chOff x="8864251" y="1386795"/>
            <a:chExt cx="3193518" cy="4837069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053D4EA4-93BD-E34B-A32C-E775D3EB892A}"/>
                </a:ext>
              </a:extLst>
            </p:cNvPr>
            <p:cNvGrpSpPr/>
            <p:nvPr/>
          </p:nvGrpSpPr>
          <p:grpSpPr>
            <a:xfrm>
              <a:off x="8864251" y="1444395"/>
              <a:ext cx="3193518" cy="4779469"/>
              <a:chOff x="2546349" y="1444395"/>
              <a:chExt cx="3193518" cy="4779469"/>
            </a:xfrm>
          </p:grpSpPr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7A934559-12B1-E94D-919F-ACE91CB12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2732096" y="5043666"/>
                <a:ext cx="3007771" cy="1180198"/>
              </a:xfrm>
              <a:prstGeom prst="rect">
                <a:avLst/>
              </a:prstGeom>
            </p:spPr>
          </p:pic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8C582E51-CEE2-8B49-BE42-6F47549AE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/>
            </p:blipFill>
            <p:spPr>
              <a:xfrm>
                <a:off x="3181304" y="3087690"/>
                <a:ext cx="1866330" cy="1844373"/>
              </a:xfrm>
              <a:prstGeom prst="rect">
                <a:avLst/>
              </a:prstGeom>
            </p:spPr>
          </p:pic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E77F68F1-16E3-DB45-967C-11299C65C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2546349" y="1444395"/>
                <a:ext cx="3136240" cy="1568120"/>
              </a:xfrm>
              <a:prstGeom prst="rect">
                <a:avLst/>
              </a:prstGeom>
            </p:spPr>
          </p:pic>
        </p:grpSp>
        <p:pic>
          <p:nvPicPr>
            <p:cNvPr id="34" name="Imagen 33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343F48A6-C662-3248-81CE-A32954170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963342" y="1386795"/>
              <a:ext cx="938057" cy="115200"/>
            </a:xfrm>
            <a:prstGeom prst="rect">
              <a:avLst/>
            </a:prstGeom>
          </p:spPr>
        </p:pic>
      </p:grp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B141B7C5-FE4B-694F-A1E4-73AA162C1E17}"/>
              </a:ext>
            </a:extLst>
          </p:cNvPr>
          <p:cNvCxnSpPr>
            <a:cxnSpLocks/>
          </p:cNvCxnSpPr>
          <p:nvPr/>
        </p:nvCxnSpPr>
        <p:spPr>
          <a:xfrm>
            <a:off x="5733939" y="1581025"/>
            <a:ext cx="0" cy="4779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FFFD206F-29F1-BE42-B5CF-F15B1BBC7FA5}"/>
              </a:ext>
            </a:extLst>
          </p:cNvPr>
          <p:cNvCxnSpPr>
            <a:cxnSpLocks/>
          </p:cNvCxnSpPr>
          <p:nvPr/>
        </p:nvCxnSpPr>
        <p:spPr>
          <a:xfrm>
            <a:off x="8864251" y="1581025"/>
            <a:ext cx="0" cy="4779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320581DD-5789-564A-976F-521999B096C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0120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E2BFDD4-9F52-184A-B6E9-5DDD9AC7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4BE4E43-EDD6-9C4A-8751-D4B8C9300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791" y="987425"/>
            <a:ext cx="9375554" cy="52235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Using plate resonators panels with broadband response can be </a:t>
            </a:r>
            <a:r>
              <a:rPr lang="en-GB" b="1" dirty="0"/>
              <a:t>optimized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 the bandwidth of the resonance is narrow, the diffusion coefficient should present a </a:t>
            </a:r>
            <a:r>
              <a:rPr lang="en-GB" b="1" dirty="0"/>
              <a:t>band-limited response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expect a performance </a:t>
            </a:r>
            <a:r>
              <a:rPr lang="en-GB" b="1" dirty="0"/>
              <a:t>decrease</a:t>
            </a:r>
            <a:r>
              <a:rPr lang="en-GB" dirty="0"/>
              <a:t> of optimized panels in </a:t>
            </a:r>
            <a:r>
              <a:rPr lang="en-GB" b="1" dirty="0"/>
              <a:t>realistic situations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</a:t>
            </a:r>
            <a:r>
              <a:rPr lang="en-GB" b="1" dirty="0"/>
              <a:t>topologies</a:t>
            </a:r>
            <a:r>
              <a:rPr lang="en-GB" dirty="0"/>
              <a:t> can be explored to mitigate decreased 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works opens </a:t>
            </a:r>
            <a:r>
              <a:rPr lang="en-GB" b="1" dirty="0"/>
              <a:t>new paths </a:t>
            </a:r>
            <a:r>
              <a:rPr lang="en-GB" dirty="0"/>
              <a:t>to design shallow panels </a:t>
            </a:r>
            <a:r>
              <a:rPr lang="en-GB" b="1" dirty="0"/>
              <a:t>to</a:t>
            </a:r>
            <a:r>
              <a:rPr lang="en-GB" dirty="0"/>
              <a:t> </a:t>
            </a:r>
            <a:r>
              <a:rPr lang="en-GB" b="1" dirty="0"/>
              <a:t>control the scattering </a:t>
            </a:r>
            <a:r>
              <a:rPr lang="en-GB" dirty="0"/>
              <a:t>of acoustic waves.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47A4C0B-40B5-344C-82B0-4C9B41663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Sound diffusing metasurfaces based on elastic plates and membranes. Requena-Plens et al., 2021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97F7C-A91C-2C4B-9744-B97D5317414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2903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2">
            <a:extLst>
              <a:ext uri="{FF2B5EF4-FFF2-40B4-BE49-F238E27FC236}">
                <a16:creationId xmlns:a16="http://schemas.microsoft.com/office/drawing/2014/main" id="{88A1AD5B-6594-0F44-A7DA-5E0A32AC3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425649"/>
            <a:ext cx="8461513" cy="1003351"/>
          </a:xfrm>
        </p:spPr>
        <p:txBody>
          <a:bodyPr/>
          <a:lstStyle/>
          <a:p>
            <a:r>
              <a:rPr lang="en-GB" dirty="0"/>
              <a:t>SOUND DIFFUSING METASURFACES BASED ON ELASTIC PLATES AND MEMBRANES</a:t>
            </a:r>
          </a:p>
        </p:txBody>
      </p:sp>
      <p:sp>
        <p:nvSpPr>
          <p:cNvPr id="15" name="Subtítulo 8">
            <a:extLst>
              <a:ext uri="{FF2B5EF4-FFF2-40B4-BE49-F238E27FC236}">
                <a16:creationId xmlns:a16="http://schemas.microsoft.com/office/drawing/2014/main" id="{415AB0F1-7848-2B42-9CA4-F77D96B1A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545458"/>
            <a:ext cx="7426712" cy="668733"/>
          </a:xfrm>
        </p:spPr>
        <p:txBody>
          <a:bodyPr/>
          <a:lstStyle/>
          <a:p>
            <a:pPr marL="0" indent="0">
              <a:buNone/>
            </a:pPr>
            <a:r>
              <a:rPr lang="es-ES_tradnl" altLang="es-ES" sz="2000">
                <a:solidFill>
                  <a:schemeClr val="tx1"/>
                </a:solidFill>
              </a:rPr>
              <a:t>DIFUSIÓN DEL SONIDO CON METASUPERFICIES BASADAS EN PLACAS ELÁSTICAS Y MEMBRANAS</a:t>
            </a:r>
          </a:p>
        </p:txBody>
      </p:sp>
      <p:sp>
        <p:nvSpPr>
          <p:cNvPr id="20" name="Marcador de contenido 9">
            <a:extLst>
              <a:ext uri="{FF2B5EF4-FFF2-40B4-BE49-F238E27FC236}">
                <a16:creationId xmlns:a16="http://schemas.microsoft.com/office/drawing/2014/main" id="{41DA9663-9AD8-424E-A678-A12AC6F9A4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200400" y="4442791"/>
            <a:ext cx="8991600" cy="2415209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_tradnl" altLang="es-ES" dirty="0" err="1">
                <a:latin typeface="Helvetica Light" panose="020B0403020202020204" pitchFamily="34" charset="0"/>
              </a:rPr>
              <a:t>October</a:t>
            </a:r>
            <a:r>
              <a:rPr lang="es-ES_tradnl" altLang="es-ES" dirty="0">
                <a:latin typeface="Helvetica Light" panose="020B0403020202020204" pitchFamily="34" charset="0"/>
              </a:rPr>
              <a:t>, 2021. </a:t>
            </a:r>
          </a:p>
          <a:p>
            <a:r>
              <a:rPr lang="fr-FR" dirty="0">
                <a:latin typeface="Helvetica Light" panose="020B0403020202020204" pitchFamily="34" charset="0"/>
              </a:rPr>
              <a:t>José M. Requena-Plens</a:t>
            </a:r>
            <a:r>
              <a:rPr lang="fr-FR" baseline="30000" dirty="0">
                <a:latin typeface="Helvetica Light" panose="020B0403020202020204" pitchFamily="34" charset="0"/>
              </a:rPr>
              <a:t>1</a:t>
            </a:r>
            <a:r>
              <a:rPr lang="fr-FR" dirty="0">
                <a:latin typeface="Helvetica Light" panose="020B0403020202020204" pitchFamily="34" charset="0"/>
              </a:rPr>
              <a:t>, Jean-Philippe Groby</a:t>
            </a:r>
            <a:r>
              <a:rPr lang="fr-FR" baseline="30000" dirty="0">
                <a:latin typeface="Helvetica Light" panose="020B0403020202020204" pitchFamily="34" charset="0"/>
              </a:rPr>
              <a:t>2</a:t>
            </a:r>
            <a:r>
              <a:rPr lang="fr-FR" dirty="0">
                <a:latin typeface="Helvetica Light" panose="020B0403020202020204" pitchFamily="34" charset="0"/>
              </a:rPr>
              <a:t>, </a:t>
            </a:r>
            <a:r>
              <a:rPr lang="fr-FR" dirty="0" err="1">
                <a:latin typeface="Helvetica Light" panose="020B0403020202020204" pitchFamily="34" charset="0"/>
              </a:rPr>
              <a:t>Vicent</a:t>
            </a:r>
            <a:r>
              <a:rPr lang="fr-FR" dirty="0">
                <a:latin typeface="Helvetica Light" panose="020B0403020202020204" pitchFamily="34" charset="0"/>
              </a:rPr>
              <a:t> Romero-García</a:t>
            </a:r>
            <a:r>
              <a:rPr lang="fr-FR" baseline="30000" dirty="0">
                <a:latin typeface="Helvetica Light" panose="020B0403020202020204" pitchFamily="34" charset="0"/>
              </a:rPr>
              <a:t>2</a:t>
            </a:r>
            <a:r>
              <a:rPr lang="fr-FR" dirty="0">
                <a:latin typeface="Helvetica Light" panose="020B0403020202020204" pitchFamily="34" charset="0"/>
              </a:rPr>
              <a:t>, Noé Jiménez</a:t>
            </a:r>
            <a:r>
              <a:rPr lang="fr-FR" baseline="30000" dirty="0">
                <a:latin typeface="Helvetica Light" panose="020B0403020202020204" pitchFamily="34" charset="0"/>
              </a:rPr>
              <a:t>1</a:t>
            </a:r>
            <a:r>
              <a:rPr lang="es-ES" dirty="0">
                <a:latin typeface="Helvetica Light" panose="020B0403020202020204" pitchFamily="34" charset="0"/>
              </a:rPr>
              <a:t> </a:t>
            </a:r>
          </a:p>
          <a:p>
            <a:endParaRPr lang="es-ES" sz="1000" dirty="0">
              <a:latin typeface="Helvetica Light" panose="020B0403020202020204" pitchFamily="34" charset="0"/>
            </a:endParaRPr>
          </a:p>
          <a:p>
            <a:r>
              <a:rPr lang="fr-FR" sz="1600" baseline="30000" dirty="0"/>
              <a:t>1</a:t>
            </a:r>
            <a:r>
              <a:rPr lang="fr-FR" sz="1600" dirty="0"/>
              <a:t> </a:t>
            </a:r>
            <a:r>
              <a:rPr lang="fr-FR" sz="1600" dirty="0" err="1"/>
              <a:t>Instituto</a:t>
            </a:r>
            <a:r>
              <a:rPr lang="fr-FR" sz="1600" dirty="0"/>
              <a:t> de </a:t>
            </a:r>
            <a:r>
              <a:rPr lang="fr-FR" sz="1600" dirty="0" err="1"/>
              <a:t>Instrumentación</a:t>
            </a:r>
            <a:r>
              <a:rPr lang="fr-FR" sz="1600" dirty="0"/>
              <a:t> para </a:t>
            </a:r>
            <a:r>
              <a:rPr lang="fr-FR" sz="1600" dirty="0" err="1"/>
              <a:t>Imagen</a:t>
            </a:r>
            <a:r>
              <a:rPr lang="fr-FR" sz="1600" dirty="0"/>
              <a:t> </a:t>
            </a:r>
            <a:r>
              <a:rPr lang="fr-FR" sz="1600" dirty="0" err="1"/>
              <a:t>Molecular</a:t>
            </a:r>
            <a:r>
              <a:rPr lang="fr-FR" sz="1600" dirty="0"/>
              <a:t>, </a:t>
            </a:r>
            <a:r>
              <a:rPr lang="fr-FR" sz="1600" dirty="0" err="1"/>
              <a:t>Universitat</a:t>
            </a:r>
            <a:r>
              <a:rPr lang="fr-FR" sz="1600" dirty="0"/>
              <a:t> </a:t>
            </a:r>
            <a:r>
              <a:rPr lang="fr-FR" sz="1600" dirty="0" err="1"/>
              <a:t>Politècnica</a:t>
            </a:r>
            <a:r>
              <a:rPr lang="fr-FR" sz="1600" dirty="0"/>
              <a:t> de </a:t>
            </a:r>
            <a:r>
              <a:rPr lang="fr-FR" sz="1600" dirty="0" err="1"/>
              <a:t>València</a:t>
            </a:r>
            <a:r>
              <a:rPr lang="fr-FR" sz="1600" dirty="0"/>
              <a:t> - CSIC, </a:t>
            </a:r>
            <a:r>
              <a:rPr lang="fr-FR" sz="1600" dirty="0" err="1"/>
              <a:t>València</a:t>
            </a:r>
            <a:r>
              <a:rPr lang="fr-FR" sz="1600" dirty="0"/>
              <a:t>, Spain</a:t>
            </a:r>
            <a:br>
              <a:rPr lang="fr-FR" sz="1600" dirty="0"/>
            </a:br>
            <a:r>
              <a:rPr lang="fr-FR" sz="1600" baseline="30000" dirty="0"/>
              <a:t>2 </a:t>
            </a:r>
            <a:r>
              <a:rPr lang="fr-FR" sz="1600" dirty="0"/>
              <a:t>Laboratoire d’Acoustique de l’Université du Mans (LAUM), UMR 6613,  Institut d'Acoustique - </a:t>
            </a:r>
            <a:r>
              <a:rPr lang="fr-FR" sz="1600" dirty="0" err="1"/>
              <a:t>Graduate</a:t>
            </a:r>
            <a:r>
              <a:rPr lang="fr-FR" sz="1600" dirty="0"/>
              <a:t> </a:t>
            </a:r>
            <a:r>
              <a:rPr lang="fr-FR" sz="1600" dirty="0" err="1"/>
              <a:t>School</a:t>
            </a:r>
            <a:r>
              <a:rPr lang="fr-FR" sz="1600" dirty="0"/>
              <a:t> (IA-GS), CNRS, Le Mans Université, Le Mans, France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4180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E2BFDD4-9F52-184A-B6E9-5DDD9AC7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4BE4E43-EDD6-9C4A-8751-D4B8C930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/>
              <a:t>Sound diffusers</a:t>
            </a:r>
            <a:endParaRPr lang="en-GB" dirty="0"/>
          </a:p>
          <a:p>
            <a:r>
              <a:rPr lang="en-GB" dirty="0"/>
              <a:t>Sound diffusers are surfaces whose scattering function is uniform, i.e., the reflected waves by these surfaces are dispersed in many different directions. </a:t>
            </a:r>
          </a:p>
          <a:p>
            <a:endParaRPr lang="en-GB" dirty="0"/>
          </a:p>
          <a:p>
            <a:r>
              <a:rPr lang="en-GB" dirty="0"/>
              <a:t>There are many ways to approach diffuser design to control sound reflection.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47A4C0B-40B5-344C-82B0-4C9B41663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Sound diffusing metasurfaces based on elastic plates and membranes. Requena-Plens et al., 2021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E1A8BDD-04F3-A64A-8CAF-31F473A4BFBD}"/>
              </a:ext>
            </a:extLst>
          </p:cNvPr>
          <p:cNvGrpSpPr/>
          <p:nvPr/>
        </p:nvGrpSpPr>
        <p:grpSpPr>
          <a:xfrm>
            <a:off x="4398292" y="3441000"/>
            <a:ext cx="5594129" cy="2770019"/>
            <a:chOff x="8402802" y="4036056"/>
            <a:chExt cx="2806700" cy="143145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4E6C8FDE-DC6B-5B4E-BBEC-F56A06A22CD4}"/>
                </a:ext>
              </a:extLst>
            </p:cNvPr>
            <p:cNvSpPr txBox="1"/>
            <p:nvPr/>
          </p:nvSpPr>
          <p:spPr>
            <a:xfrm>
              <a:off x="8402802" y="5190508"/>
              <a:ext cx="2806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err="1"/>
                <a:t>arqen.com</a:t>
              </a:r>
              <a:r>
                <a:rPr lang="en-GB" sz="1200" dirty="0"/>
                <a:t>/sound-diffusers/ </a:t>
              </a: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1611655-919F-FE40-BB41-98BB533A6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802"/>
            <a:stretch/>
          </p:blipFill>
          <p:spPr>
            <a:xfrm>
              <a:off x="8402802" y="4036056"/>
              <a:ext cx="2806700" cy="1195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4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E2BFDD4-9F52-184A-B6E9-5DDD9AC7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4BE4E43-EDD6-9C4A-8751-D4B8C930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/>
              <a:t>Sound diffusers</a:t>
            </a:r>
            <a:endParaRPr lang="en-GB"/>
          </a:p>
          <a:p>
            <a:r>
              <a:rPr lang="en-GB"/>
              <a:t>Sound diffusers are surfaces whose scattering function is uniform, i.e., the reflected waves by these surfaces are dispersed in many different directions. </a:t>
            </a:r>
          </a:p>
          <a:p>
            <a:endParaRPr lang="en-GB"/>
          </a:p>
          <a:p>
            <a:r>
              <a:rPr lang="en-GB"/>
              <a:t>There are many ways to approach diffuser design to control sound reflection.</a:t>
            </a:r>
          </a:p>
          <a:p>
            <a:endParaRPr lang="en-GB"/>
          </a:p>
          <a:p>
            <a:r>
              <a:rPr lang="en-GB" b="1"/>
              <a:t>Phase-grating diffusers</a:t>
            </a:r>
            <a:r>
              <a:rPr lang="en-GB"/>
              <a:t> [Schroeder JASA 57 (1975)]</a:t>
            </a:r>
          </a:p>
          <a:p>
            <a:pPr marL="971550" lvl="1" indent="-285750"/>
            <a:r>
              <a:rPr lang="en-GB" sz="1400">
                <a:latin typeface="Helvetica" pitchFamily="2" charset="0"/>
              </a:rPr>
              <a:t>Maximum-Length sequences (MLS) [Schroeder, JASA 57 (1975)]</a:t>
            </a:r>
          </a:p>
          <a:p>
            <a:pPr marL="971550" lvl="1" indent="-285750"/>
            <a:r>
              <a:rPr lang="en-GB" sz="1400">
                <a:latin typeface="Helvetica" pitchFamily="2" charset="0"/>
              </a:rPr>
              <a:t>Quadratic residue sequence (QRD) [Schroeder, JASA 65 (1979)]</a:t>
            </a:r>
          </a:p>
          <a:p>
            <a:pPr marL="971550" lvl="1" indent="-285750"/>
            <a:r>
              <a:rPr lang="en-GB" sz="1400">
                <a:latin typeface="Helvetica" pitchFamily="2" charset="0"/>
              </a:rPr>
              <a:t>Primitive root sequence (PRD) [Schroeder, “</a:t>
            </a:r>
            <a:r>
              <a:rPr lang="en-GB" sz="1400" i="1">
                <a:latin typeface="Helvetica Light Oblique" panose="020B0403020202020204" pitchFamily="34" charset="0"/>
              </a:rPr>
              <a:t>Number theory in science and communication</a:t>
            </a:r>
            <a:r>
              <a:rPr lang="en-GB" sz="1400">
                <a:latin typeface="Helvetica" pitchFamily="2" charset="0"/>
              </a:rPr>
              <a:t>” (1984)]</a:t>
            </a:r>
            <a:endParaRPr lang="en-GB">
              <a:latin typeface="Helvetica" pitchFamily="2" charset="0"/>
            </a:endParaRPr>
          </a:p>
          <a:p>
            <a:pPr marL="285750" indent="-285750"/>
            <a:r>
              <a:rPr lang="en-GB" sz="100"/>
              <a:t>ddd</a:t>
            </a:r>
            <a:endParaRPr lang="en-GB" sz="100">
              <a:latin typeface="Helvetica" pitchFamily="2" charset="0"/>
            </a:endParaRP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47A4C0B-40B5-344C-82B0-4C9B41663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Sound diffusing metasurfaces based on elastic plates and membranes. Requena-Plens et al., 2021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0CDE38-42BC-F546-854E-898C31738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608" y="4282665"/>
            <a:ext cx="4013200" cy="1485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7EE52BB-E950-9F43-98CE-FAB4085BD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944" y="4549365"/>
            <a:ext cx="3975100" cy="9525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3592D9-C151-EE4A-9B90-956B8595F9CD}"/>
              </a:ext>
            </a:extLst>
          </p:cNvPr>
          <p:cNvSpPr txBox="1"/>
          <p:nvPr/>
        </p:nvSpPr>
        <p:spPr>
          <a:xfrm>
            <a:off x="9229279" y="576856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" pitchFamily="2" charset="0"/>
              </a:rPr>
              <a:t>QRD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C0E843-0839-2944-8D34-7BC66B85C929}"/>
              </a:ext>
            </a:extLst>
          </p:cNvPr>
          <p:cNvSpPr txBox="1"/>
          <p:nvPr/>
        </p:nvSpPr>
        <p:spPr>
          <a:xfrm>
            <a:off x="4522680" y="576856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" pitchFamily="2" charset="0"/>
              </a:rPr>
              <a:t>MLS</a:t>
            </a:r>
          </a:p>
        </p:txBody>
      </p:sp>
    </p:spTree>
    <p:extLst>
      <p:ext uri="{BB962C8B-B14F-4D97-AF65-F5344CB8AC3E}">
        <p14:creationId xmlns:p14="http://schemas.microsoft.com/office/powerpoint/2010/main" val="322680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E2BFDD4-9F52-184A-B6E9-5DDD9AC7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4BE4E43-EDD6-9C4A-8751-D4B8C930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/>
              <a:t>Sound diffusers</a:t>
            </a:r>
            <a:endParaRPr lang="en-GB"/>
          </a:p>
          <a:p>
            <a:r>
              <a:rPr lang="en-GB"/>
              <a:t>Sound diffusers are surfaces whose scattering function is uniform, i.e., the reflected waves by these surfaces are dispersed in many different directions. </a:t>
            </a:r>
          </a:p>
          <a:p>
            <a:endParaRPr lang="en-GB"/>
          </a:p>
          <a:p>
            <a:r>
              <a:rPr lang="en-GB"/>
              <a:t>There are many ways to approach diffuser design to control sound reflection.</a:t>
            </a:r>
          </a:p>
          <a:p>
            <a:endParaRPr lang="en-GB"/>
          </a:p>
          <a:p>
            <a:pPr lvl="0"/>
            <a:r>
              <a:rPr lang="en-GB" b="1">
                <a:solidFill>
                  <a:prstClr val="black"/>
                </a:solidFill>
              </a:rPr>
              <a:t>Hybrid diffusers</a:t>
            </a:r>
          </a:p>
          <a:p>
            <a:pPr marL="971550" lvl="1" indent="-285750"/>
            <a:r>
              <a:rPr lang="en-GB" sz="1400">
                <a:latin typeface="Helvetica" pitchFamily="2" charset="0"/>
              </a:rPr>
              <a:t>Index sequences [Schroeder, Acta Acust united Ac 81 (1995)]</a:t>
            </a:r>
          </a:p>
          <a:p>
            <a:pPr marL="971550" lvl="1" indent="-285750"/>
            <a:r>
              <a:rPr lang="en-GB" sz="1400">
                <a:latin typeface="Helvetica" pitchFamily="2" charset="0"/>
              </a:rPr>
              <a:t>Ternary-Quadriphase sequences [Cox, JASA 119 (2006)] </a:t>
            </a:r>
            <a:endParaRPr lang="en-GB">
              <a:latin typeface="Helvetica" pitchFamily="2" charset="0"/>
            </a:endParaRPr>
          </a:p>
          <a:p>
            <a:pPr marL="285750" indent="-285750"/>
            <a:r>
              <a:rPr lang="en-GB" sz="100"/>
              <a:t>ddd</a:t>
            </a:r>
            <a:endParaRPr lang="en-GB" sz="100">
              <a:latin typeface="Helvetica" pitchFamily="2" charset="0"/>
            </a:endParaRP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47A4C0B-40B5-344C-82B0-4C9B41663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Sound diffusing metasurfaces based on elastic plates and membranes. Requena-Plens et al., 2021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3C5B4CF-1611-A84D-B369-40DC700412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37151" y="4001196"/>
            <a:ext cx="3538427" cy="169424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65ACC42-6A15-AA44-867B-291ACD8CA8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75356" y="4281051"/>
            <a:ext cx="4000968" cy="14859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89837FB-5080-E14B-BC49-FCBF1D7709F7}"/>
              </a:ext>
            </a:extLst>
          </p:cNvPr>
          <p:cNvSpPr txBox="1"/>
          <p:nvPr/>
        </p:nvSpPr>
        <p:spPr>
          <a:xfrm>
            <a:off x="9229279" y="5768565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" pitchFamily="2" charset="0"/>
              </a:rPr>
              <a:t>Ternary </a:t>
            </a:r>
            <a:r>
              <a:rPr lang="en-GB" sz="900" dirty="0">
                <a:latin typeface="Helvetica" pitchFamily="2" charset="0"/>
              </a:rPr>
              <a:t>[Cox, JASA 119 (2006)]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23B9D53-BE31-384D-89DF-6978F166F0BF}"/>
              </a:ext>
            </a:extLst>
          </p:cNvPr>
          <p:cNvSpPr txBox="1"/>
          <p:nvPr/>
        </p:nvSpPr>
        <p:spPr>
          <a:xfrm>
            <a:off x="4497032" y="576695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" pitchFamily="2" charset="0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422883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E2BFDD4-9F52-184A-B6E9-5DDD9AC7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4BE4E43-EDD6-9C4A-8751-D4B8C930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/>
              <a:t>Sound diffusers</a:t>
            </a:r>
            <a:endParaRPr lang="en-GB" dirty="0"/>
          </a:p>
          <a:p>
            <a:r>
              <a:rPr lang="en-GB" dirty="0"/>
              <a:t>Sound diffusers are surfaces whose scattering function is uniform, i.e., the reflected waves by these surfaces are dispersed in many different directions. </a:t>
            </a:r>
          </a:p>
          <a:p>
            <a:endParaRPr lang="en-GB" dirty="0"/>
          </a:p>
          <a:p>
            <a:r>
              <a:rPr lang="en-GB" dirty="0"/>
              <a:t>There are many ways to approach diffuser design to control sound reflection.</a:t>
            </a:r>
          </a:p>
          <a:p>
            <a:endParaRPr lang="en-GB" dirty="0"/>
          </a:p>
          <a:p>
            <a:pPr lvl="0"/>
            <a:r>
              <a:rPr lang="en-GB" b="1" dirty="0" err="1">
                <a:solidFill>
                  <a:prstClr val="black"/>
                </a:solidFill>
              </a:rPr>
              <a:t>Metadiffusers</a:t>
            </a:r>
            <a:endParaRPr lang="en-GB" b="1" dirty="0">
              <a:solidFill>
                <a:prstClr val="black"/>
              </a:solidFill>
            </a:endParaRPr>
          </a:p>
          <a:p>
            <a:pPr marL="971550" lvl="1" indent="-285750"/>
            <a:r>
              <a:rPr lang="en-GB" sz="1400" dirty="0">
                <a:solidFill>
                  <a:prstClr val="black"/>
                </a:solidFill>
                <a:latin typeface="Helvetica" pitchFamily="2" charset="0"/>
              </a:rPr>
              <a:t>Based on Helmholtz resonator [Jiménez, Sci. Rep. 7 (2017)]</a:t>
            </a:r>
          </a:p>
          <a:p>
            <a:pPr marL="971550" lvl="1" indent="-285750"/>
            <a:r>
              <a:rPr lang="en-GB" sz="1400" dirty="0">
                <a:solidFill>
                  <a:prstClr val="black"/>
                </a:solidFill>
                <a:latin typeface="Helvetica" pitchFamily="2" charset="0"/>
              </a:rPr>
              <a:t>Based on holographic vortices [Jiménez, Sci. Rep. 11 (2021)]</a:t>
            </a:r>
          </a:p>
          <a:p>
            <a:pPr marL="971550" lvl="1" indent="-285750"/>
            <a:endParaRPr lang="en-GB" sz="1400" dirty="0">
              <a:solidFill>
                <a:prstClr val="black"/>
              </a:solidFill>
              <a:latin typeface="Helvetica" pitchFamily="2" charset="0"/>
            </a:endParaRP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47A4C0B-40B5-344C-82B0-4C9B41663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Sound diffusing metasurfaces based on elastic plates and membranes. Requena-Plens et al., 2021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8AC28B8-5138-DB40-8383-F6E335AC9D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65438" y="3242018"/>
            <a:ext cx="2036027" cy="252493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A1ED390-34AB-6742-A64B-5EADAA72B1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7290" y="3616652"/>
            <a:ext cx="4168406" cy="215029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380161C-9275-B84F-B22D-0BE3BC724F52}"/>
              </a:ext>
            </a:extLst>
          </p:cNvPr>
          <p:cNvSpPr txBox="1"/>
          <p:nvPr/>
        </p:nvSpPr>
        <p:spPr>
          <a:xfrm>
            <a:off x="9229279" y="5768565"/>
            <a:ext cx="26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" pitchFamily="2" charset="0"/>
              </a:rPr>
              <a:t>Vortices </a:t>
            </a:r>
            <a:r>
              <a:rPr lang="en-GB" sz="900" dirty="0">
                <a:solidFill>
                  <a:prstClr val="black"/>
                </a:solidFill>
                <a:latin typeface="Helvetica" pitchFamily="2" charset="0"/>
              </a:rPr>
              <a:t>[Jiménez, Sci. Rep. 11 (2021)]</a:t>
            </a:r>
            <a:endParaRPr lang="en-GB" sz="900" dirty="0">
              <a:latin typeface="Helvetica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0C88497-3362-CE45-AA2C-1AD178391DEB}"/>
              </a:ext>
            </a:extLst>
          </p:cNvPr>
          <p:cNvSpPr txBox="1"/>
          <p:nvPr/>
        </p:nvSpPr>
        <p:spPr>
          <a:xfrm>
            <a:off x="4497032" y="5766951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" pitchFamily="2" charset="0"/>
              </a:rPr>
              <a:t>Helmholtz </a:t>
            </a:r>
            <a:r>
              <a:rPr lang="en-GB" sz="900" dirty="0">
                <a:solidFill>
                  <a:prstClr val="black"/>
                </a:solidFill>
                <a:latin typeface="Helvetica" pitchFamily="2" charset="0"/>
              </a:rPr>
              <a:t>[Jiménez, Sci. Rep. 7 (2017)]</a:t>
            </a:r>
          </a:p>
        </p:txBody>
      </p:sp>
    </p:spTree>
    <p:extLst>
      <p:ext uri="{BB962C8B-B14F-4D97-AF65-F5344CB8AC3E}">
        <p14:creationId xmlns:p14="http://schemas.microsoft.com/office/powerpoint/2010/main" val="177577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E2BFDD4-9F52-184A-B6E9-5DDD9AC7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arcador de contenido 7">
                <a:extLst>
                  <a:ext uri="{FF2B5EF4-FFF2-40B4-BE49-F238E27FC236}">
                    <a16:creationId xmlns:a16="http://schemas.microsoft.com/office/drawing/2014/main" id="{24BE4E43-EDD6-9C4A-8751-D4B8C93005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1800" b="1" dirty="0"/>
                  <a:t>Our approach</a:t>
                </a:r>
                <a:endParaRPr lang="en-GB" dirty="0"/>
              </a:p>
              <a:p>
                <a:r>
                  <a:rPr lang="en-GB" dirty="0"/>
                  <a:t>We propose to use a panel composed of a square array of resonating thin plates, each one backed by a cavity.</a:t>
                </a:r>
              </a:p>
              <a:p>
                <a:r>
                  <a:rPr lang="en-GB" b="1" dirty="0"/>
                  <a:t>Tuning the reflection coefficient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s-E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              </m:t>
                        </m:r>
                      </m:e>
                    </m:groupCh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Tuning the depth of the backing cavity</a:t>
                </a:r>
                <a:endParaRPr lang="en-GB" b="1" dirty="0"/>
              </a:p>
              <a:p>
                <a:r>
                  <a:rPr lang="en-GB" b="1" dirty="0"/>
                  <a:t>Advantages</a:t>
                </a:r>
              </a:p>
              <a:p>
                <a:pPr marL="971550" lvl="1" indent="-285750"/>
                <a:r>
                  <a:rPr lang="en-GB" sz="1400" dirty="0">
                    <a:latin typeface="Helvetica" pitchFamily="2" charset="0"/>
                  </a:rPr>
                  <a:t>Ultrathin</a:t>
                </a:r>
              </a:p>
              <a:p>
                <a:pPr marL="971550" lvl="1" indent="-285750"/>
                <a:r>
                  <a:rPr lang="en-GB" sz="1400" dirty="0">
                    <a:latin typeface="Helvetica" pitchFamily="2" charset="0"/>
                  </a:rPr>
                  <a:t>Easy-to-build</a:t>
                </a:r>
              </a:p>
              <a:p>
                <a:pPr marL="971550" lvl="1" indent="-285750"/>
                <a:r>
                  <a:rPr lang="en-GB" sz="1400" dirty="0">
                    <a:latin typeface="Helvetica" pitchFamily="2" charset="0"/>
                  </a:rPr>
                  <a:t>Work in low frequencies</a:t>
                </a:r>
              </a:p>
            </p:txBody>
          </p:sp>
        </mc:Choice>
        <mc:Fallback xmlns="">
          <p:sp>
            <p:nvSpPr>
              <p:cNvPr id="8" name="Marcador de contenido 7">
                <a:extLst>
                  <a:ext uri="{FF2B5EF4-FFF2-40B4-BE49-F238E27FC236}">
                    <a16:creationId xmlns:a16="http://schemas.microsoft.com/office/drawing/2014/main" id="{24BE4E43-EDD6-9C4A-8751-D4B8C93005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559" t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47A4C0B-40B5-344C-82B0-4C9B41663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Sound diffusing metasurfaces based on elastic plates and membranes. Requena-Plens et al., 2021</a:t>
            </a:r>
          </a:p>
        </p:txBody>
      </p:sp>
      <p:pic>
        <p:nvPicPr>
          <p:cNvPr id="3" name="Imagen 2" descr="Forma&#10;&#10;Descripción generada automáticamente con confianza baja">
            <a:extLst>
              <a:ext uri="{FF2B5EF4-FFF2-40B4-BE49-F238E27FC236}">
                <a16:creationId xmlns:a16="http://schemas.microsoft.com/office/drawing/2014/main" id="{F881F15D-7108-CB46-8631-584275EEF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8183" y="3548827"/>
            <a:ext cx="2672253" cy="2548251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06CDBD4A-CF9D-9642-81D4-258C9DEB2A92}"/>
              </a:ext>
            </a:extLst>
          </p:cNvPr>
          <p:cNvGrpSpPr/>
          <p:nvPr/>
        </p:nvGrpSpPr>
        <p:grpSpPr>
          <a:xfrm>
            <a:off x="6461565" y="3395066"/>
            <a:ext cx="5072240" cy="2702012"/>
            <a:chOff x="6461565" y="3395066"/>
            <a:chExt cx="5072240" cy="2702012"/>
          </a:xfrm>
        </p:grpSpPr>
        <p:pic>
          <p:nvPicPr>
            <p:cNvPr id="5" name="Imagen 4" descr="Interfaz de usuario gráfica, Diagrama&#10;&#10;Descripción generada automáticamente">
              <a:extLst>
                <a:ext uri="{FF2B5EF4-FFF2-40B4-BE49-F238E27FC236}">
                  <a16:creationId xmlns:a16="http://schemas.microsoft.com/office/drawing/2014/main" id="{5EF2F3AB-5786-4A4C-9C21-B5FF81A1B6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276" t="1" r="8715" b="12140"/>
            <a:stretch/>
          </p:blipFill>
          <p:spPr>
            <a:xfrm>
              <a:off x="6461565" y="3395066"/>
              <a:ext cx="5072240" cy="2702012"/>
            </a:xfrm>
            <a:prstGeom prst="rect">
              <a:avLst/>
            </a:prstGeom>
          </p:spPr>
        </p:pic>
        <p:pic>
          <p:nvPicPr>
            <p:cNvPr id="14" name="Imagen 13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A42D8A3E-99D6-0D4F-9198-B7ACB1C951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23" t="26064"/>
            <a:stretch/>
          </p:blipFill>
          <p:spPr>
            <a:xfrm>
              <a:off x="10961298" y="5273615"/>
              <a:ext cx="219494" cy="218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82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E2BFDD4-9F52-184A-B6E9-5DDD9AC7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4BE4E43-EDD6-9C4A-8751-D4B8C930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/>
              <a:t>Model of unit cell</a:t>
            </a:r>
            <a:endParaRPr lang="en-GB" dirty="0"/>
          </a:p>
          <a:p>
            <a:r>
              <a:rPr lang="en-GB" sz="1600" dirty="0"/>
              <a:t>Clamped square elastic plate backed by a cavity</a:t>
            </a:r>
          </a:p>
          <a:p>
            <a:r>
              <a:rPr lang="en-GB" sz="1600" b="1" dirty="0"/>
              <a:t>Impedance of square elastic plate</a:t>
            </a:r>
            <a:r>
              <a:rPr lang="en-GB" sz="1600" dirty="0"/>
              <a:t> [Sun and Yang, JSV 207 (1997)]</a:t>
            </a:r>
          </a:p>
          <a:p>
            <a:br>
              <a:rPr lang="en-GB" b="1" dirty="0"/>
            </a:br>
            <a:r>
              <a:rPr lang="en-GB" b="1" dirty="0"/>
              <a:t>Modal decomposition: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Numerical solution </a:t>
            </a:r>
            <a:r>
              <a:rPr lang="en-GB" dirty="0"/>
              <a:t>[Simpson]</a:t>
            </a:r>
            <a:r>
              <a:rPr lang="en-GB" b="1" dirty="0"/>
              <a:t>:	             	           Plate impedance:</a:t>
            </a:r>
          </a:p>
          <a:p>
            <a:endParaRPr lang="en-GB" b="1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47A4C0B-40B5-344C-82B0-4C9B41663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Sound diffusing metasurfaces based on elastic plates and membranes. Requena-Plens et al., 2021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6BB742F-A6FD-E24A-BD6B-9DA1DDF4DAFA}"/>
              </a:ext>
            </a:extLst>
          </p:cNvPr>
          <p:cNvSpPr/>
          <p:nvPr/>
        </p:nvSpPr>
        <p:spPr>
          <a:xfrm>
            <a:off x="6390290" y="2554325"/>
            <a:ext cx="2312276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6333A333-0622-3944-A530-FE9B005B8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208" y="1958849"/>
            <a:ext cx="1810079" cy="2114806"/>
          </a:xfrm>
          <a:prstGeom prst="rect">
            <a:avLst/>
          </a:prstGeom>
        </p:spPr>
      </p:pic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FFE041C0-0E8B-EE43-87D1-C8E14D977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955" y="2556860"/>
            <a:ext cx="3022600" cy="1155700"/>
          </a:xfrm>
          <a:prstGeom prst="rect">
            <a:avLst/>
          </a:prstGeom>
        </p:spPr>
      </p:pic>
      <p:pic>
        <p:nvPicPr>
          <p:cNvPr id="15" name="Imagen 14" descr="Forma&#10;&#10;Descripción generada automáticamente con confianza media">
            <a:extLst>
              <a:ext uri="{FF2B5EF4-FFF2-40B4-BE49-F238E27FC236}">
                <a16:creationId xmlns:a16="http://schemas.microsoft.com/office/drawing/2014/main" id="{A9F67D81-61E0-FA41-BD36-11F625F54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028" y="2655614"/>
            <a:ext cx="2082800" cy="558800"/>
          </a:xfrm>
          <a:prstGeom prst="rect">
            <a:avLst/>
          </a:prstGeom>
        </p:spPr>
      </p:pic>
      <p:pic>
        <p:nvPicPr>
          <p:cNvPr id="18" name="Imagen 17" descr="Forma&#10;&#10;Descripción generada automáticamente con confianza media">
            <a:extLst>
              <a:ext uri="{FF2B5EF4-FFF2-40B4-BE49-F238E27FC236}">
                <a16:creationId xmlns:a16="http://schemas.microsoft.com/office/drawing/2014/main" id="{3243B0E0-0E09-E346-B24B-5F60E455AD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428" y="3289300"/>
            <a:ext cx="1524000" cy="279400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media">
            <a:extLst>
              <a:ext uri="{FF2B5EF4-FFF2-40B4-BE49-F238E27FC236}">
                <a16:creationId xmlns:a16="http://schemas.microsoft.com/office/drawing/2014/main" id="{39CEA909-7B03-2345-9877-536494B8A4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6349" y="4294258"/>
            <a:ext cx="4152900" cy="1460500"/>
          </a:xfrm>
          <a:prstGeom prst="rect">
            <a:avLst/>
          </a:prstGeom>
        </p:spPr>
      </p:pic>
      <p:pic>
        <p:nvPicPr>
          <p:cNvPr id="23" name="Imagen 22" descr="Forma&#10;&#10;Descripción generada automáticamente con confianza media">
            <a:extLst>
              <a:ext uri="{FF2B5EF4-FFF2-40B4-BE49-F238E27FC236}">
                <a16:creationId xmlns:a16="http://schemas.microsoft.com/office/drawing/2014/main" id="{A201BB87-5C13-4443-860B-C957250A90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4958" y="4414908"/>
            <a:ext cx="4851400" cy="12192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828E4CE-3453-9F4A-940E-B50B9732F91F}"/>
              </a:ext>
            </a:extLst>
          </p:cNvPr>
          <p:cNvSpPr txBox="1"/>
          <p:nvPr/>
        </p:nvSpPr>
        <p:spPr>
          <a:xfrm>
            <a:off x="7001865" y="3524635"/>
            <a:ext cx="1065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Helvetica" pitchFamily="2" charset="0"/>
              </a:rPr>
              <a:t> </a:t>
            </a:r>
            <a:r>
              <a:rPr lang="en-GB" sz="1000" dirty="0">
                <a:latin typeface="Helvetica" pitchFamily="2" charset="0"/>
              </a:rPr>
              <a:t>[Muller (1956)]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D70250F-EBB9-2A47-9EFF-787127D9AD17}"/>
              </a:ext>
            </a:extLst>
          </p:cNvPr>
          <p:cNvSpPr/>
          <p:nvPr/>
        </p:nvSpPr>
        <p:spPr>
          <a:xfrm>
            <a:off x="6926317" y="4294258"/>
            <a:ext cx="5065986" cy="1576317"/>
          </a:xfrm>
          <a:prstGeom prst="rect">
            <a:avLst/>
          </a:prstGeom>
          <a:solidFill>
            <a:srgbClr val="F5731F">
              <a:alpha val="15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1DD65F77-E340-E343-B9D2-F3C0348C032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6574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E2BFDD4-9F52-184A-B6E9-5DDD9AC7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4BE4E43-EDD6-9C4A-8751-D4B8C930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/>
              <a:t>Model of unit cell</a:t>
            </a:r>
            <a:endParaRPr lang="en-GB" dirty="0"/>
          </a:p>
          <a:p>
            <a:r>
              <a:rPr lang="en-GB" sz="1600" dirty="0"/>
              <a:t>Clamped square elastic plate backed by a cavity</a:t>
            </a:r>
          </a:p>
          <a:p>
            <a:endParaRPr lang="en-GB" b="1" dirty="0"/>
          </a:p>
          <a:p>
            <a:r>
              <a:rPr lang="en-GB" b="1" dirty="0"/>
              <a:t>Cavity impedance</a:t>
            </a:r>
          </a:p>
          <a:p>
            <a:endParaRPr lang="en-GB" b="1" dirty="0"/>
          </a:p>
          <a:p>
            <a:r>
              <a:rPr lang="en-GB" b="1" dirty="0"/>
              <a:t>Total cell impedance</a:t>
            </a:r>
          </a:p>
          <a:p>
            <a:endParaRPr lang="en-GB" b="1" dirty="0"/>
          </a:p>
          <a:p>
            <a:r>
              <a:rPr lang="en-GB" b="1" dirty="0"/>
              <a:t>Reflection coefficient 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Scattered acoustic field at point                         , where </a:t>
            </a:r>
          </a:p>
          <a:p>
            <a:endParaRPr lang="en-GB" sz="1600" b="1" dirty="0"/>
          </a:p>
          <a:p>
            <a:endParaRPr lang="en-GB" sz="1600" b="1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47A4C0B-40B5-344C-82B0-4C9B41663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Sound diffusing metasurfaces based on elastic plates and membranes. Requena-Plens et al., 2021</a:t>
            </a:r>
          </a:p>
        </p:txBody>
      </p:sp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D6285C74-3355-FD40-AD50-7C89BC64B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3208" y="1958849"/>
            <a:ext cx="1810079" cy="211480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2EAC01F-6D2F-FA4E-9E47-3404546F02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17131" y="2083996"/>
            <a:ext cx="2052896" cy="27963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08674ED-610C-BA44-8265-63392590989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17131" y="3181844"/>
            <a:ext cx="2514600" cy="605481"/>
          </a:xfrm>
          <a:prstGeom prst="rect">
            <a:avLst/>
          </a:prstGeom>
        </p:spPr>
      </p:pic>
      <p:pic>
        <p:nvPicPr>
          <p:cNvPr id="16" name="Imagen 15" descr="Forma&#10;&#10;Descripción generada automáticamente con confianza media">
            <a:extLst>
              <a:ext uri="{FF2B5EF4-FFF2-40B4-BE49-F238E27FC236}">
                <a16:creationId xmlns:a16="http://schemas.microsoft.com/office/drawing/2014/main" id="{E56C8813-ABEB-A946-8112-B4BED77242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2071" y="4239088"/>
            <a:ext cx="1155700" cy="304800"/>
          </a:xfrm>
          <a:prstGeom prst="rect">
            <a:avLst/>
          </a:prstGeom>
        </p:spPr>
      </p:pic>
      <p:pic>
        <p:nvPicPr>
          <p:cNvPr id="19" name="Imagen 18" descr="Forma&#10;&#10;Descripción generada automáticamente con confianza media">
            <a:extLst>
              <a:ext uri="{FF2B5EF4-FFF2-40B4-BE49-F238E27FC236}">
                <a16:creationId xmlns:a16="http://schemas.microsoft.com/office/drawing/2014/main" id="{9B495743-423A-B44A-B4A3-044084A506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7316" y="4236460"/>
            <a:ext cx="1511300" cy="304800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media">
            <a:extLst>
              <a:ext uri="{FF2B5EF4-FFF2-40B4-BE49-F238E27FC236}">
                <a16:creationId xmlns:a16="http://schemas.microsoft.com/office/drawing/2014/main" id="{28E038CB-DE8A-A944-8303-A327821BBE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7481" y="5016257"/>
            <a:ext cx="4533900" cy="762000"/>
          </a:xfrm>
          <a:prstGeom prst="rect">
            <a:avLst/>
          </a:prstGeom>
        </p:spPr>
      </p:pic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8BC7E32C-FEDE-8640-82BE-7B7B68F0A3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7131" y="2732710"/>
            <a:ext cx="1591434" cy="267468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9001639B-85ED-D341-AB57-A9667B6271DF}"/>
              </a:ext>
            </a:extLst>
          </p:cNvPr>
          <p:cNvGrpSpPr/>
          <p:nvPr/>
        </p:nvGrpSpPr>
        <p:grpSpPr>
          <a:xfrm>
            <a:off x="8848616" y="4560659"/>
            <a:ext cx="1657410" cy="1692594"/>
            <a:chOff x="8848616" y="4560659"/>
            <a:chExt cx="1657410" cy="1692594"/>
          </a:xfrm>
        </p:grpSpPr>
        <p:pic>
          <p:nvPicPr>
            <p:cNvPr id="6" name="Imagen 5" descr="Patrón de fondo&#10;&#10;Descripción generada automáticamente">
              <a:extLst>
                <a:ext uri="{FF2B5EF4-FFF2-40B4-BE49-F238E27FC236}">
                  <a16:creationId xmlns:a16="http://schemas.microsoft.com/office/drawing/2014/main" id="{4C1085BF-2E82-DF4C-AA69-43116B84A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48616" y="4560659"/>
              <a:ext cx="1657410" cy="1673195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269C940-F484-5E4F-9B07-730510615204}"/>
                </a:ext>
              </a:extLst>
            </p:cNvPr>
            <p:cNvSpPr txBox="1"/>
            <p:nvPr/>
          </p:nvSpPr>
          <p:spPr>
            <a:xfrm>
              <a:off x="9320297" y="5976254"/>
              <a:ext cx="8642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Rigid panel</a:t>
              </a: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7132A99-3516-CF4F-B0B5-CEFEB95CF0A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9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E2BFDD4-9F52-184A-B6E9-5DDD9AC7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4BE4E43-EDD6-9C4A-8751-D4B8C930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/>
              <a:t>Phase of the reflection coefficient </a:t>
            </a:r>
            <a:endParaRPr lang="en-GB" dirty="0"/>
          </a:p>
          <a:p>
            <a:r>
              <a:rPr lang="en-GB" dirty="0"/>
              <a:t>Dashed blue: antiresonance of the cavity.</a:t>
            </a:r>
          </a:p>
          <a:p>
            <a:r>
              <a:rPr lang="en-GB" dirty="0"/>
              <a:t>Dashed red: resonance of the </a:t>
            </a:r>
            <a:r>
              <a:rPr lang="en-GB" b="1" dirty="0"/>
              <a:t>cavity.</a:t>
            </a:r>
            <a:endParaRPr lang="en-GB" dirty="0"/>
          </a:p>
          <a:p>
            <a:r>
              <a:rPr lang="en-GB" dirty="0"/>
              <a:t>Dashed white: resonance of the </a:t>
            </a:r>
            <a:r>
              <a:rPr lang="en-GB" b="1" dirty="0"/>
              <a:t>plate</a:t>
            </a:r>
            <a:r>
              <a:rPr lang="en-GB" dirty="0"/>
              <a:t>.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47A4C0B-40B5-344C-82B0-4C9B41663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Sound diffusing metasurfaces based on elastic plates and membranes. Requena-Plens et al., 2021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8A77C30-20D0-D043-9CFB-CF14A6E40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79" y="1923644"/>
            <a:ext cx="5447845" cy="434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ector angular 11">
            <a:extLst>
              <a:ext uri="{FF2B5EF4-FFF2-40B4-BE49-F238E27FC236}">
                <a16:creationId xmlns:a16="http://schemas.microsoft.com/office/drawing/2014/main" id="{20386CA9-52B9-FA4A-A351-AE68A14300BA}"/>
              </a:ext>
            </a:extLst>
          </p:cNvPr>
          <p:cNvCxnSpPr>
            <a:cxnSpLocks/>
          </p:cNvCxnSpPr>
          <p:nvPr/>
        </p:nvCxnSpPr>
        <p:spPr>
          <a:xfrm>
            <a:off x="6096000" y="1519654"/>
            <a:ext cx="2573438" cy="679536"/>
          </a:xfrm>
          <a:prstGeom prst="bentConnector3">
            <a:avLst>
              <a:gd name="adj1" fmla="val 99925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>
            <a:extLst>
              <a:ext uri="{FF2B5EF4-FFF2-40B4-BE49-F238E27FC236}">
                <a16:creationId xmlns:a16="http://schemas.microsoft.com/office/drawing/2014/main" id="{42344FD2-DBC7-D743-8102-5D3816219B62}"/>
              </a:ext>
            </a:extLst>
          </p:cNvPr>
          <p:cNvCxnSpPr>
            <a:cxnSpLocks/>
          </p:cNvCxnSpPr>
          <p:nvPr/>
        </p:nvCxnSpPr>
        <p:spPr>
          <a:xfrm>
            <a:off x="6096000" y="1770927"/>
            <a:ext cx="1682187" cy="428263"/>
          </a:xfrm>
          <a:prstGeom prst="bentConnector3">
            <a:avLst>
              <a:gd name="adj1" fmla="val 100229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0">
            <a:extLst>
              <a:ext uri="{FF2B5EF4-FFF2-40B4-BE49-F238E27FC236}">
                <a16:creationId xmlns:a16="http://schemas.microsoft.com/office/drawing/2014/main" id="{927F718A-ADAF-BE43-8C50-F65E99CCBD85}"/>
              </a:ext>
            </a:extLst>
          </p:cNvPr>
          <p:cNvCxnSpPr>
            <a:cxnSpLocks/>
          </p:cNvCxnSpPr>
          <p:nvPr/>
        </p:nvCxnSpPr>
        <p:spPr>
          <a:xfrm>
            <a:off x="6096000" y="2106592"/>
            <a:ext cx="895107" cy="92598"/>
          </a:xfrm>
          <a:prstGeom prst="bentConnector3">
            <a:avLst>
              <a:gd name="adj1" fmla="val 99138"/>
            </a:avLst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 descr="Diagrama&#10;&#10;Descripción generada automáticamente">
            <a:extLst>
              <a:ext uri="{FF2B5EF4-FFF2-40B4-BE49-F238E27FC236}">
                <a16:creationId xmlns:a16="http://schemas.microsoft.com/office/drawing/2014/main" id="{3A81AC17-0BBD-BA40-A843-542F1420B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396" y="2701872"/>
            <a:ext cx="1810079" cy="2114806"/>
          </a:xfrm>
          <a:prstGeom prst="rect">
            <a:avLst/>
          </a:prstGeom>
        </p:spPr>
      </p:pic>
      <p:pic>
        <p:nvPicPr>
          <p:cNvPr id="33" name="Imagen 32" descr="Forma&#10;&#10;Descripción generada automáticamente con confianza media">
            <a:extLst>
              <a:ext uri="{FF2B5EF4-FFF2-40B4-BE49-F238E27FC236}">
                <a16:creationId xmlns:a16="http://schemas.microsoft.com/office/drawing/2014/main" id="{EDBABBD5-0970-BC47-B965-E74E550F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8661" y="4814075"/>
            <a:ext cx="1334411" cy="172979"/>
          </a:xfrm>
          <a:prstGeom prst="rect">
            <a:avLst/>
          </a:prstGeom>
        </p:spPr>
      </p:pic>
      <p:pic>
        <p:nvPicPr>
          <p:cNvPr id="35" name="Imagen 34" descr="Forma&#10;&#10;Descripción generada automáticamente con confianza media">
            <a:extLst>
              <a:ext uri="{FF2B5EF4-FFF2-40B4-BE49-F238E27FC236}">
                <a16:creationId xmlns:a16="http://schemas.microsoft.com/office/drawing/2014/main" id="{F9CA6C33-38AC-9649-8B5A-D856C0FB0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9315" y="5088730"/>
            <a:ext cx="1373101" cy="246122"/>
          </a:xfrm>
          <a:prstGeom prst="rect">
            <a:avLst/>
          </a:prstGeom>
        </p:spPr>
      </p:pic>
      <p:pic>
        <p:nvPicPr>
          <p:cNvPr id="37" name="Imagen 36" descr="Forma&#10;&#10;Descripción generada automáticamente con confianza media">
            <a:extLst>
              <a:ext uri="{FF2B5EF4-FFF2-40B4-BE49-F238E27FC236}">
                <a16:creationId xmlns:a16="http://schemas.microsoft.com/office/drawing/2014/main" id="{BA145D4C-1531-A144-93B8-5A74504A20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755" y="5388288"/>
            <a:ext cx="1807722" cy="18266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A1B3A72-772C-A847-8DDE-B18BF24AB40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9</a:t>
            </a:r>
            <a:endParaRPr lang="es-ES_tradnl" sz="14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324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dic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ndic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Indic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Indic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ra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507DDB3B2DF4B49A01E6A9FE5D8FCE6" ma:contentTypeVersion="11" ma:contentTypeDescription="Crear nuevo documento." ma:contentTypeScope="" ma:versionID="0655ae91c9f14d386a54883299c34dbf">
  <xsd:schema xmlns:xsd="http://www.w3.org/2001/XMLSchema" xmlns:xs="http://www.w3.org/2001/XMLSchema" xmlns:p="http://schemas.microsoft.com/office/2006/metadata/properties" xmlns:ns2="75e2f834-aff2-4ad0-be78-e89cd472eaa9" targetNamespace="http://schemas.microsoft.com/office/2006/metadata/properties" ma:root="true" ma:fieldsID="8e66d0f64950aedec38ce6d93ca88e4d" ns2:_="">
    <xsd:import namespace="75e2f834-aff2-4ad0-be78-e89cd472ea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2f834-aff2-4ad0-be78-e89cd472e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5B472C-BD53-474C-A021-9E8E3F397D7D}">
  <ds:schemaRefs>
    <ds:schemaRef ds:uri="http://purl.org/dc/elements/1.1/"/>
    <ds:schemaRef ds:uri="http://schemas.microsoft.com/office/2006/metadata/properties"/>
    <ds:schemaRef ds:uri="75e2f834-aff2-4ad0-be78-e89cd472eaa9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439EFD-A2A5-4798-99E0-0BB43D485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e2f834-aff2-4ad0-be78-e89cd472ea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7B5C63-3800-4B33-A938-8A9B2144F2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20199</TotalTime>
  <Words>1069</Words>
  <Application>Microsoft Macintosh PowerPoint</Application>
  <PresentationFormat>Panorámica</PresentationFormat>
  <Paragraphs>157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Helvetica</vt:lpstr>
      <vt:lpstr>Helvetica Light</vt:lpstr>
      <vt:lpstr>Helvetica Light Oblique</vt:lpstr>
      <vt:lpstr>Portada</vt:lpstr>
      <vt:lpstr>Indice 1</vt:lpstr>
      <vt:lpstr>1_Indice 1</vt:lpstr>
      <vt:lpstr>2_Indice 1</vt:lpstr>
      <vt:lpstr>3_Indice 1</vt:lpstr>
      <vt:lpstr>Contraportada</vt:lpstr>
      <vt:lpstr>SOUND DIFFUSING METASURFACES BASED ON ELASTIC PLATES AND MEMBRANES</vt:lpstr>
      <vt:lpstr>Introduction</vt:lpstr>
      <vt:lpstr>Introduction</vt:lpstr>
      <vt:lpstr>Introduction</vt:lpstr>
      <vt:lpstr>Introduction</vt:lpstr>
      <vt:lpstr>Introduction</vt:lpstr>
      <vt:lpstr>Methods</vt:lpstr>
      <vt:lpstr>Methods</vt:lpstr>
      <vt:lpstr>Results</vt:lpstr>
      <vt:lpstr>Results</vt:lpstr>
      <vt:lpstr>Results</vt:lpstr>
      <vt:lpstr>Results</vt:lpstr>
      <vt:lpstr>Results</vt:lpstr>
      <vt:lpstr>Conclusions</vt:lpstr>
      <vt:lpstr>SOUND DIFFUSING METASURFACES BASED ON ELASTIC PLATES AND MEMBRANES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MANUEL REQUENA PLENS</dc:creator>
  <cp:lastModifiedBy>JOSE MANUEL REQUENA PLENS</cp:lastModifiedBy>
  <cp:revision>224</cp:revision>
  <cp:lastPrinted>2018-10-12T15:11:52Z</cp:lastPrinted>
  <dcterms:created xsi:type="dcterms:W3CDTF">2018-10-12T13:11:51Z</dcterms:created>
  <dcterms:modified xsi:type="dcterms:W3CDTF">2021-11-19T18:52:36Z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0x0101000507DDB3B2DF4B49A01E6A9FE5D8FCE6</vt:lpwstr>
  </property>
</Properties>
</file>